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70" r:id="rId3"/>
    <p:sldId id="269" r:id="rId4"/>
    <p:sldId id="263" r:id="rId5"/>
    <p:sldId id="264" r:id="rId6"/>
    <p:sldId id="267" r:id="rId7"/>
    <p:sldId id="266" r:id="rId8"/>
    <p:sldId id="268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71921-CA12-4B78-BF89-4CB8006227C8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89A8D65D-B1E7-4F62-BB9B-7C855EEE8503}">
      <dgm:prSet phldrT="[טקסט]"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he-IL" sz="2000" b="0"/>
            <a:t>התופעה הלא רצויה שזיהיתי</a:t>
          </a:r>
          <a:endParaRPr lang="he-IL" sz="2000" b="0" dirty="0"/>
        </a:p>
      </dgm:t>
    </dgm:pt>
    <dgm:pt modelId="{31EB4971-8180-4D4D-81EA-DA65BB24DC84}" type="parTrans" cxnId="{7BB995FE-AF58-4325-A52C-88440F849B84}">
      <dgm:prSet/>
      <dgm:spPr/>
      <dgm:t>
        <a:bodyPr/>
        <a:lstStyle/>
        <a:p>
          <a:pPr rtl="1"/>
          <a:endParaRPr lang="he-IL" sz="2000" b="0">
            <a:solidFill>
              <a:schemeClr val="tx1"/>
            </a:solidFill>
          </a:endParaRPr>
        </a:p>
      </dgm:t>
    </dgm:pt>
    <dgm:pt modelId="{8740CB49-E8AE-4941-A6A4-4E42231F1A9F}" type="sibTrans" cxnId="{7BB995FE-AF58-4325-A52C-88440F849B84}">
      <dgm:prSet/>
      <dgm:spPr/>
      <dgm:t>
        <a:bodyPr/>
        <a:lstStyle/>
        <a:p>
          <a:pPr rtl="1"/>
          <a:endParaRPr lang="he-IL" sz="2000" b="0">
            <a:solidFill>
              <a:schemeClr val="tx1"/>
            </a:solidFill>
          </a:endParaRPr>
        </a:p>
      </dgm:t>
    </dgm:pt>
    <dgm:pt modelId="{792C9A90-1E79-448B-8FA7-268CBFC6FC75}">
      <dgm:prSet phldrT="[טקסט]" custT="1"/>
      <dgm:spPr>
        <a:solidFill>
          <a:srgbClr val="0070C0"/>
        </a:solidFill>
      </dgm:spPr>
      <dgm:t>
        <a:bodyPr/>
        <a:lstStyle/>
        <a:p>
          <a:pPr rtl="1">
            <a:buNone/>
          </a:pPr>
          <a:r>
            <a:rPr lang="he-IL" sz="2000" b="0" i="0" u="none" strike="noStrike" cap="none" dirty="0">
              <a:latin typeface="Assistant"/>
              <a:ea typeface="Assistant"/>
              <a:cs typeface="+mn-cs"/>
              <a:sym typeface="Assistant"/>
            </a:rPr>
            <a:t>נכתוב את תשובה, ונשאל שוב</a:t>
          </a:r>
          <a:endParaRPr lang="he-IL" sz="2000" b="0" dirty="0">
            <a:cs typeface="+mn-cs"/>
          </a:endParaRPr>
        </a:p>
      </dgm:t>
    </dgm:pt>
    <dgm:pt modelId="{76983642-8094-4284-BB97-EDEB0708ABE9}" type="sibTrans" cxnId="{86B064D3-3119-41A9-A323-FD1BCF8479AA}">
      <dgm:prSet/>
      <dgm:spPr/>
      <dgm:t>
        <a:bodyPr/>
        <a:lstStyle/>
        <a:p>
          <a:pPr rtl="1"/>
          <a:endParaRPr lang="he-IL" sz="2000" b="0">
            <a:solidFill>
              <a:schemeClr val="tx1"/>
            </a:solidFill>
          </a:endParaRPr>
        </a:p>
      </dgm:t>
    </dgm:pt>
    <dgm:pt modelId="{64E58628-1546-4C9E-B7AC-F8EC9F0B8555}" type="parTrans" cxnId="{86B064D3-3119-41A9-A323-FD1BCF8479AA}">
      <dgm:prSet/>
      <dgm:spPr/>
      <dgm:t>
        <a:bodyPr/>
        <a:lstStyle/>
        <a:p>
          <a:pPr rtl="1"/>
          <a:endParaRPr lang="he-IL" sz="2000" b="0">
            <a:solidFill>
              <a:schemeClr val="tx1"/>
            </a:solidFill>
          </a:endParaRPr>
        </a:p>
      </dgm:t>
    </dgm:pt>
    <dgm:pt modelId="{25686B38-DEF4-4A4B-809B-C7F73FD3FC72}">
      <dgm:prSet phldrT="[טקסט]" custT="1"/>
      <dgm:spPr/>
      <dgm:t>
        <a:bodyPr/>
        <a:lstStyle/>
        <a:p>
          <a:pPr rtl="1"/>
          <a:endParaRPr lang="he-IL" sz="2000" b="0" dirty="0">
            <a:solidFill>
              <a:schemeClr val="tx1"/>
            </a:solidFill>
          </a:endParaRPr>
        </a:p>
      </dgm:t>
    </dgm:pt>
    <dgm:pt modelId="{AEC7A813-A23C-411C-BE4C-B3EDEB8CAA2B}" type="parTrans" cxnId="{6FD869DC-1B66-4F3A-A80D-D87BA995E435}">
      <dgm:prSet/>
      <dgm:spPr/>
      <dgm:t>
        <a:bodyPr/>
        <a:lstStyle/>
        <a:p>
          <a:pPr rtl="1"/>
          <a:endParaRPr lang="he-IL" sz="2000" b="0">
            <a:solidFill>
              <a:schemeClr val="tx1"/>
            </a:solidFill>
          </a:endParaRPr>
        </a:p>
      </dgm:t>
    </dgm:pt>
    <dgm:pt modelId="{FDB0A8A6-7790-4850-8839-EB5E593E0FBE}" type="sibTrans" cxnId="{6FD869DC-1B66-4F3A-A80D-D87BA995E435}">
      <dgm:prSet/>
      <dgm:spPr/>
      <dgm:t>
        <a:bodyPr/>
        <a:lstStyle/>
        <a:p>
          <a:pPr rtl="1"/>
          <a:endParaRPr lang="he-IL" sz="2000" b="0">
            <a:solidFill>
              <a:schemeClr val="tx1"/>
            </a:solidFill>
          </a:endParaRPr>
        </a:p>
      </dgm:t>
    </dgm:pt>
    <dgm:pt modelId="{F445B68C-BC9C-4CC9-88FE-D1D444482B7F}">
      <dgm:prSet phldrT="[טקסט]" custT="1"/>
      <dgm:spPr/>
      <dgm:t>
        <a:bodyPr/>
        <a:lstStyle/>
        <a:p>
          <a:pPr rtl="1">
            <a:buNone/>
          </a:pPr>
          <a:r>
            <a:rPr lang="he-IL" sz="2000" b="0" dirty="0">
              <a:cs typeface="+mn-cs"/>
            </a:rPr>
            <a:t>תשובה א'</a:t>
          </a:r>
        </a:p>
      </dgm:t>
    </dgm:pt>
    <dgm:pt modelId="{7ABC622F-452B-42BF-8E11-5225BE1173A5}" type="parTrans" cxnId="{DEEC9C6A-DB3B-4D4D-8806-F6D33A1ACF05}">
      <dgm:prSet/>
      <dgm:spPr/>
      <dgm:t>
        <a:bodyPr/>
        <a:lstStyle/>
        <a:p>
          <a:pPr rtl="1"/>
          <a:endParaRPr lang="he-IL" sz="2000" b="0">
            <a:solidFill>
              <a:schemeClr val="tx1"/>
            </a:solidFill>
          </a:endParaRPr>
        </a:p>
      </dgm:t>
    </dgm:pt>
    <dgm:pt modelId="{71FE167B-57B3-438F-95F5-D2C53E5D6E0F}" type="sibTrans" cxnId="{DEEC9C6A-DB3B-4D4D-8806-F6D33A1ACF05}">
      <dgm:prSet/>
      <dgm:spPr/>
      <dgm:t>
        <a:bodyPr/>
        <a:lstStyle/>
        <a:p>
          <a:pPr rtl="1"/>
          <a:endParaRPr lang="he-IL" sz="2000" b="0">
            <a:solidFill>
              <a:schemeClr val="tx1"/>
            </a:solidFill>
          </a:endParaRPr>
        </a:p>
      </dgm:t>
    </dgm:pt>
    <dgm:pt modelId="{F65D9947-D2D1-466B-900C-ED31EFC1D76F}">
      <dgm:prSet phldrT="[טקסט]" custT="1"/>
      <dgm:spPr/>
      <dgm:t>
        <a:bodyPr/>
        <a:lstStyle/>
        <a:p>
          <a:pPr rtl="1">
            <a:buNone/>
          </a:pPr>
          <a:r>
            <a:rPr lang="he-IL" sz="2000" b="0" dirty="0">
              <a:cs typeface="+mn-cs"/>
            </a:rPr>
            <a:t>תשובה ב'</a:t>
          </a:r>
        </a:p>
      </dgm:t>
    </dgm:pt>
    <dgm:pt modelId="{89E6E4E4-FD77-4E23-873C-7530E62A303C}" type="parTrans" cxnId="{40D334FB-824A-4529-996E-FBC57CE40B66}">
      <dgm:prSet/>
      <dgm:spPr/>
      <dgm:t>
        <a:bodyPr/>
        <a:lstStyle/>
        <a:p>
          <a:pPr rtl="1"/>
          <a:endParaRPr lang="he-IL" sz="2000" b="0">
            <a:solidFill>
              <a:schemeClr val="tx1"/>
            </a:solidFill>
          </a:endParaRPr>
        </a:p>
      </dgm:t>
    </dgm:pt>
    <dgm:pt modelId="{3BF4FF18-D39E-4E84-98A8-116CE5B5D55E}" type="sibTrans" cxnId="{40D334FB-824A-4529-996E-FBC57CE40B66}">
      <dgm:prSet/>
      <dgm:spPr/>
      <dgm:t>
        <a:bodyPr/>
        <a:lstStyle/>
        <a:p>
          <a:pPr rtl="1"/>
          <a:endParaRPr lang="he-IL" sz="2000" b="0">
            <a:solidFill>
              <a:schemeClr val="tx1"/>
            </a:solidFill>
          </a:endParaRPr>
        </a:p>
      </dgm:t>
    </dgm:pt>
    <dgm:pt modelId="{05ACFAEF-D919-46C4-A260-D019CE698738}" type="pres">
      <dgm:prSet presAssocID="{EC371921-CA12-4B78-BF89-4CB8006227C8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7C62E7A-00E4-4D64-97B9-9BC366FE7124}" type="pres">
      <dgm:prSet presAssocID="{792C9A90-1E79-448B-8FA7-268CBFC6FC75}" presName="boxAndChildren" presStyleCnt="0"/>
      <dgm:spPr/>
    </dgm:pt>
    <dgm:pt modelId="{E2FA564D-BED5-4507-BF11-1AF2E27E8B73}" type="pres">
      <dgm:prSet presAssocID="{792C9A90-1E79-448B-8FA7-268CBFC6FC75}" presName="parentTextBox" presStyleLbl="node1" presStyleIdx="0" presStyleCnt="2"/>
      <dgm:spPr/>
      <dgm:t>
        <a:bodyPr/>
        <a:lstStyle/>
        <a:p>
          <a:pPr rtl="1"/>
          <a:endParaRPr lang="he-IL"/>
        </a:p>
      </dgm:t>
    </dgm:pt>
    <dgm:pt modelId="{ECF17C88-1AB7-419F-A396-67E02C30FC25}" type="pres">
      <dgm:prSet presAssocID="{792C9A90-1E79-448B-8FA7-268CBFC6FC75}" presName="entireBox" presStyleLbl="node1" presStyleIdx="0" presStyleCnt="2" custLinFactNeighborX="-19826" custLinFactNeighborY="-3152"/>
      <dgm:spPr/>
      <dgm:t>
        <a:bodyPr/>
        <a:lstStyle/>
        <a:p>
          <a:pPr rtl="1"/>
          <a:endParaRPr lang="he-IL"/>
        </a:p>
      </dgm:t>
    </dgm:pt>
    <dgm:pt modelId="{68084CB2-2613-4EB7-B5F4-EB3598AA2018}" type="pres">
      <dgm:prSet presAssocID="{792C9A90-1E79-448B-8FA7-268CBFC6FC75}" presName="descendantBox" presStyleCnt="0"/>
      <dgm:spPr/>
    </dgm:pt>
    <dgm:pt modelId="{24CFB05D-F1A9-4E24-A375-75CE3CA73DD6}" type="pres">
      <dgm:prSet presAssocID="{F445B68C-BC9C-4CC9-88FE-D1D444482B7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7172976-2982-4802-8279-C19DA968E09A}" type="pres">
      <dgm:prSet presAssocID="{F65D9947-D2D1-466B-900C-ED31EFC1D76F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69A7AC-4218-42DB-9669-4AD121C0541D}" type="pres">
      <dgm:prSet presAssocID="{8740CB49-E8AE-4941-A6A4-4E42231F1A9F}" presName="sp" presStyleCnt="0"/>
      <dgm:spPr/>
    </dgm:pt>
    <dgm:pt modelId="{7C0DA855-FF17-4612-A2B5-C96A8A6FBDFD}" type="pres">
      <dgm:prSet presAssocID="{89A8D65D-B1E7-4F62-BB9B-7C855EEE8503}" presName="arrowAndChildren" presStyleCnt="0"/>
      <dgm:spPr/>
    </dgm:pt>
    <dgm:pt modelId="{1142F65B-6F89-4167-8998-223B338A0CDA}" type="pres">
      <dgm:prSet presAssocID="{89A8D65D-B1E7-4F62-BB9B-7C855EEE8503}" presName="parentTextArrow" presStyleLbl="node1" presStyleIdx="0" presStyleCnt="2"/>
      <dgm:spPr/>
      <dgm:t>
        <a:bodyPr/>
        <a:lstStyle/>
        <a:p>
          <a:pPr rtl="1"/>
          <a:endParaRPr lang="he-IL"/>
        </a:p>
      </dgm:t>
    </dgm:pt>
    <dgm:pt modelId="{6BDFD3C3-0618-4EA4-9927-165B3CC3DFD7}" type="pres">
      <dgm:prSet presAssocID="{89A8D65D-B1E7-4F62-BB9B-7C855EEE8503}" presName="arrow" presStyleLbl="node1" presStyleIdx="1" presStyleCnt="2" custLinFactNeighborX="519" custLinFactNeighborY="-21237"/>
      <dgm:spPr/>
      <dgm:t>
        <a:bodyPr/>
        <a:lstStyle/>
        <a:p>
          <a:pPr rtl="1"/>
          <a:endParaRPr lang="he-IL"/>
        </a:p>
      </dgm:t>
    </dgm:pt>
    <dgm:pt modelId="{E051DF94-6079-456F-8AFC-9303A2CB1A89}" type="pres">
      <dgm:prSet presAssocID="{89A8D65D-B1E7-4F62-BB9B-7C855EEE8503}" presName="descendantArrow" presStyleCnt="0"/>
      <dgm:spPr/>
    </dgm:pt>
    <dgm:pt modelId="{111E21B7-68B0-4450-8FE3-606DF1EC258F}" type="pres">
      <dgm:prSet presAssocID="{25686B38-DEF4-4A4B-809B-C7F73FD3FC72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FFF62EE-7285-41E1-9DB3-69839B634C02}" type="presOf" srcId="{EC371921-CA12-4B78-BF89-4CB8006227C8}" destId="{05ACFAEF-D919-46C4-A260-D019CE698738}" srcOrd="0" destOrd="0" presId="urn:microsoft.com/office/officeart/2005/8/layout/process4"/>
    <dgm:cxn modelId="{40D334FB-824A-4529-996E-FBC57CE40B66}" srcId="{792C9A90-1E79-448B-8FA7-268CBFC6FC75}" destId="{F65D9947-D2D1-466B-900C-ED31EFC1D76F}" srcOrd="1" destOrd="0" parTransId="{89E6E4E4-FD77-4E23-873C-7530E62A303C}" sibTransId="{3BF4FF18-D39E-4E84-98A8-116CE5B5D55E}"/>
    <dgm:cxn modelId="{FF4BC048-9A42-470F-96C1-D4A3F6B2B17F}" type="presOf" srcId="{F445B68C-BC9C-4CC9-88FE-D1D444482B7F}" destId="{24CFB05D-F1A9-4E24-A375-75CE3CA73DD6}" srcOrd="0" destOrd="0" presId="urn:microsoft.com/office/officeart/2005/8/layout/process4"/>
    <dgm:cxn modelId="{7BB995FE-AF58-4325-A52C-88440F849B84}" srcId="{EC371921-CA12-4B78-BF89-4CB8006227C8}" destId="{89A8D65D-B1E7-4F62-BB9B-7C855EEE8503}" srcOrd="0" destOrd="0" parTransId="{31EB4971-8180-4D4D-81EA-DA65BB24DC84}" sibTransId="{8740CB49-E8AE-4941-A6A4-4E42231F1A9F}"/>
    <dgm:cxn modelId="{0C5DAEAD-C2E2-4AD1-8B2D-147CFE3DCE6E}" type="presOf" srcId="{792C9A90-1E79-448B-8FA7-268CBFC6FC75}" destId="{ECF17C88-1AB7-419F-A396-67E02C30FC25}" srcOrd="1" destOrd="0" presId="urn:microsoft.com/office/officeart/2005/8/layout/process4"/>
    <dgm:cxn modelId="{5735FEEA-4113-49AC-BF9C-87600E6ED38F}" type="presOf" srcId="{792C9A90-1E79-448B-8FA7-268CBFC6FC75}" destId="{E2FA564D-BED5-4507-BF11-1AF2E27E8B73}" srcOrd="0" destOrd="0" presId="urn:microsoft.com/office/officeart/2005/8/layout/process4"/>
    <dgm:cxn modelId="{DC29EA18-6956-4DD9-8AD8-55AB1E00A20C}" type="presOf" srcId="{25686B38-DEF4-4A4B-809B-C7F73FD3FC72}" destId="{111E21B7-68B0-4450-8FE3-606DF1EC258F}" srcOrd="0" destOrd="0" presId="urn:microsoft.com/office/officeart/2005/8/layout/process4"/>
    <dgm:cxn modelId="{CF4B39A2-A4DF-41AA-94EB-CAE40A4A8B40}" type="presOf" srcId="{89A8D65D-B1E7-4F62-BB9B-7C855EEE8503}" destId="{6BDFD3C3-0618-4EA4-9927-165B3CC3DFD7}" srcOrd="1" destOrd="0" presId="urn:microsoft.com/office/officeart/2005/8/layout/process4"/>
    <dgm:cxn modelId="{F2D27139-0DAD-475A-965B-CB92D701B865}" type="presOf" srcId="{F65D9947-D2D1-466B-900C-ED31EFC1D76F}" destId="{47172976-2982-4802-8279-C19DA968E09A}" srcOrd="0" destOrd="0" presId="urn:microsoft.com/office/officeart/2005/8/layout/process4"/>
    <dgm:cxn modelId="{6FD869DC-1B66-4F3A-A80D-D87BA995E435}" srcId="{89A8D65D-B1E7-4F62-BB9B-7C855EEE8503}" destId="{25686B38-DEF4-4A4B-809B-C7F73FD3FC72}" srcOrd="0" destOrd="0" parTransId="{AEC7A813-A23C-411C-BE4C-B3EDEB8CAA2B}" sibTransId="{FDB0A8A6-7790-4850-8839-EB5E593E0FBE}"/>
    <dgm:cxn modelId="{86B064D3-3119-41A9-A323-FD1BCF8479AA}" srcId="{EC371921-CA12-4B78-BF89-4CB8006227C8}" destId="{792C9A90-1E79-448B-8FA7-268CBFC6FC75}" srcOrd="1" destOrd="0" parTransId="{64E58628-1546-4C9E-B7AC-F8EC9F0B8555}" sibTransId="{76983642-8094-4284-BB97-EDEB0708ABE9}"/>
    <dgm:cxn modelId="{60CA86DB-2F3D-4258-901C-77B7C7EBDC47}" type="presOf" srcId="{89A8D65D-B1E7-4F62-BB9B-7C855EEE8503}" destId="{1142F65B-6F89-4167-8998-223B338A0CDA}" srcOrd="0" destOrd="0" presId="urn:microsoft.com/office/officeart/2005/8/layout/process4"/>
    <dgm:cxn modelId="{DEEC9C6A-DB3B-4D4D-8806-F6D33A1ACF05}" srcId="{792C9A90-1E79-448B-8FA7-268CBFC6FC75}" destId="{F445B68C-BC9C-4CC9-88FE-D1D444482B7F}" srcOrd="0" destOrd="0" parTransId="{7ABC622F-452B-42BF-8E11-5225BE1173A5}" sibTransId="{71FE167B-57B3-438F-95F5-D2C53E5D6E0F}"/>
    <dgm:cxn modelId="{DE850FCD-40C2-453A-A53C-C33CB014EBB6}" type="presParOf" srcId="{05ACFAEF-D919-46C4-A260-D019CE698738}" destId="{87C62E7A-00E4-4D64-97B9-9BC366FE7124}" srcOrd="0" destOrd="0" presId="urn:microsoft.com/office/officeart/2005/8/layout/process4"/>
    <dgm:cxn modelId="{8FA6B3D0-6BC7-401E-A62F-50A2C2738A8A}" type="presParOf" srcId="{87C62E7A-00E4-4D64-97B9-9BC366FE7124}" destId="{E2FA564D-BED5-4507-BF11-1AF2E27E8B73}" srcOrd="0" destOrd="0" presId="urn:microsoft.com/office/officeart/2005/8/layout/process4"/>
    <dgm:cxn modelId="{77E14ADC-CA4F-462E-B75B-2E40D41BF6FB}" type="presParOf" srcId="{87C62E7A-00E4-4D64-97B9-9BC366FE7124}" destId="{ECF17C88-1AB7-419F-A396-67E02C30FC25}" srcOrd="1" destOrd="0" presId="urn:microsoft.com/office/officeart/2005/8/layout/process4"/>
    <dgm:cxn modelId="{AC75451D-8444-4F1F-A7DF-E997C83B0440}" type="presParOf" srcId="{87C62E7A-00E4-4D64-97B9-9BC366FE7124}" destId="{68084CB2-2613-4EB7-B5F4-EB3598AA2018}" srcOrd="2" destOrd="0" presId="urn:microsoft.com/office/officeart/2005/8/layout/process4"/>
    <dgm:cxn modelId="{65A03628-78C7-4B6C-A931-D4536F9A4B50}" type="presParOf" srcId="{68084CB2-2613-4EB7-B5F4-EB3598AA2018}" destId="{24CFB05D-F1A9-4E24-A375-75CE3CA73DD6}" srcOrd="0" destOrd="0" presId="urn:microsoft.com/office/officeart/2005/8/layout/process4"/>
    <dgm:cxn modelId="{0D5B915A-170E-4469-9EEC-803711AD8C5A}" type="presParOf" srcId="{68084CB2-2613-4EB7-B5F4-EB3598AA2018}" destId="{47172976-2982-4802-8279-C19DA968E09A}" srcOrd="1" destOrd="0" presId="urn:microsoft.com/office/officeart/2005/8/layout/process4"/>
    <dgm:cxn modelId="{34E190FD-860C-4249-8A20-485404B8331B}" type="presParOf" srcId="{05ACFAEF-D919-46C4-A260-D019CE698738}" destId="{4169A7AC-4218-42DB-9669-4AD121C0541D}" srcOrd="1" destOrd="0" presId="urn:microsoft.com/office/officeart/2005/8/layout/process4"/>
    <dgm:cxn modelId="{86F9F99F-3970-4C2E-A409-C2668E1FD532}" type="presParOf" srcId="{05ACFAEF-D919-46C4-A260-D019CE698738}" destId="{7C0DA855-FF17-4612-A2B5-C96A8A6FBDFD}" srcOrd="2" destOrd="0" presId="urn:microsoft.com/office/officeart/2005/8/layout/process4"/>
    <dgm:cxn modelId="{3C704F55-89D6-469E-A7FD-1FBAB50925BE}" type="presParOf" srcId="{7C0DA855-FF17-4612-A2B5-C96A8A6FBDFD}" destId="{1142F65B-6F89-4167-8998-223B338A0CDA}" srcOrd="0" destOrd="0" presId="urn:microsoft.com/office/officeart/2005/8/layout/process4"/>
    <dgm:cxn modelId="{ADD9F864-7874-4263-8F32-4AFD6B52C6F8}" type="presParOf" srcId="{7C0DA855-FF17-4612-A2B5-C96A8A6FBDFD}" destId="{6BDFD3C3-0618-4EA4-9927-165B3CC3DFD7}" srcOrd="1" destOrd="0" presId="urn:microsoft.com/office/officeart/2005/8/layout/process4"/>
    <dgm:cxn modelId="{2B5F7D38-BAF7-4880-8159-FD9BF3F2B2FA}" type="presParOf" srcId="{7C0DA855-FF17-4612-A2B5-C96A8A6FBDFD}" destId="{E051DF94-6079-456F-8AFC-9303A2CB1A89}" srcOrd="2" destOrd="0" presId="urn:microsoft.com/office/officeart/2005/8/layout/process4"/>
    <dgm:cxn modelId="{E8D9EF51-AD18-47ED-BDED-D0E3DD02F06D}" type="presParOf" srcId="{E051DF94-6079-456F-8AFC-9303A2CB1A89}" destId="{111E21B7-68B0-4450-8FE3-606DF1EC258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371921-CA12-4B78-BF89-4CB8006227C8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89A8D65D-B1E7-4F62-BB9B-7C855EEE8503}">
      <dgm:prSet phldrT="[טקסט]" custT="1"/>
      <dgm:spPr>
        <a:solidFill>
          <a:srgbClr val="002060"/>
        </a:solidFill>
      </dgm:spPr>
      <dgm:t>
        <a:bodyPr/>
        <a:lstStyle/>
        <a:p>
          <a:pPr rtl="1"/>
          <a:r>
            <a:rPr lang="he-IL" sz="2000" b="0" dirty="0">
              <a:cs typeface="+mn-cs"/>
            </a:rPr>
            <a:t>למה?</a:t>
          </a:r>
          <a:endParaRPr lang="he-IL" sz="2000" b="0" dirty="0"/>
        </a:p>
      </dgm:t>
    </dgm:pt>
    <dgm:pt modelId="{31EB4971-8180-4D4D-81EA-DA65BB24DC84}" type="parTrans" cxnId="{7BB995FE-AF58-4325-A52C-88440F849B84}">
      <dgm:prSet/>
      <dgm:spPr/>
      <dgm:t>
        <a:bodyPr/>
        <a:lstStyle/>
        <a:p>
          <a:pPr rtl="1"/>
          <a:endParaRPr lang="he-IL" sz="2000" b="0">
            <a:solidFill>
              <a:schemeClr val="tx1"/>
            </a:solidFill>
          </a:endParaRPr>
        </a:p>
      </dgm:t>
    </dgm:pt>
    <dgm:pt modelId="{8740CB49-E8AE-4941-A6A4-4E42231F1A9F}" type="sibTrans" cxnId="{7BB995FE-AF58-4325-A52C-88440F849B84}">
      <dgm:prSet/>
      <dgm:spPr/>
      <dgm:t>
        <a:bodyPr/>
        <a:lstStyle/>
        <a:p>
          <a:pPr rtl="1"/>
          <a:endParaRPr lang="he-IL" sz="2000" b="0">
            <a:solidFill>
              <a:schemeClr val="tx1"/>
            </a:solidFill>
          </a:endParaRPr>
        </a:p>
      </dgm:t>
    </dgm:pt>
    <dgm:pt modelId="{C760736C-579C-486C-98F1-2F1C73F7BADA}">
      <dgm:prSet phldrT="[טקסט]"/>
      <dgm:spPr/>
      <dgm:t>
        <a:bodyPr/>
        <a:lstStyle/>
        <a:p>
          <a:pPr rtl="1">
            <a:buNone/>
          </a:pPr>
          <a:r>
            <a:rPr lang="he-IL" b="0" dirty="0">
              <a:cs typeface="+mn-cs"/>
            </a:rPr>
            <a:t>תשובה א'</a:t>
          </a:r>
        </a:p>
      </dgm:t>
    </dgm:pt>
    <dgm:pt modelId="{D7E772C8-24BC-4CEC-81B0-98A465CE1C8F}" type="parTrans" cxnId="{074B6AB6-FF08-43A2-BC15-2A8AC11CD8D5}">
      <dgm:prSet/>
      <dgm:spPr/>
      <dgm:t>
        <a:bodyPr/>
        <a:lstStyle/>
        <a:p>
          <a:pPr rtl="1"/>
          <a:endParaRPr lang="he-IL"/>
        </a:p>
      </dgm:t>
    </dgm:pt>
    <dgm:pt modelId="{DEB0FF15-8ADD-48FD-8809-81E3579F9256}" type="sibTrans" cxnId="{074B6AB6-FF08-43A2-BC15-2A8AC11CD8D5}">
      <dgm:prSet/>
      <dgm:spPr/>
      <dgm:t>
        <a:bodyPr/>
        <a:lstStyle/>
        <a:p>
          <a:pPr rtl="1"/>
          <a:endParaRPr lang="he-IL"/>
        </a:p>
      </dgm:t>
    </dgm:pt>
    <dgm:pt modelId="{F095D81B-B02D-4D1A-9AEA-822835F87FD2}">
      <dgm:prSet phldrT="[טקסט]"/>
      <dgm:spPr>
        <a:solidFill>
          <a:srgbClr val="0070C0"/>
        </a:solidFill>
      </dgm:spPr>
      <dgm:t>
        <a:bodyPr/>
        <a:lstStyle/>
        <a:p>
          <a:pPr rtl="1"/>
          <a:r>
            <a:rPr lang="he-IL" b="0">
              <a:cs typeface="+mn-cs"/>
            </a:rPr>
            <a:t>למה?</a:t>
          </a:r>
          <a:endParaRPr lang="he-IL" b="0" dirty="0">
            <a:cs typeface="+mn-cs"/>
          </a:endParaRPr>
        </a:p>
      </dgm:t>
    </dgm:pt>
    <dgm:pt modelId="{CF404CED-EE3A-4BE8-AECC-C0BDD4F3E797}" type="parTrans" cxnId="{EAFDEC93-9E05-42B0-9D73-F3BC5BE3DC23}">
      <dgm:prSet/>
      <dgm:spPr/>
      <dgm:t>
        <a:bodyPr/>
        <a:lstStyle/>
        <a:p>
          <a:pPr rtl="1"/>
          <a:endParaRPr lang="he-IL"/>
        </a:p>
      </dgm:t>
    </dgm:pt>
    <dgm:pt modelId="{0A5D181C-E1D9-402B-87D0-9715E9E1E935}" type="sibTrans" cxnId="{EAFDEC93-9E05-42B0-9D73-F3BC5BE3DC23}">
      <dgm:prSet/>
      <dgm:spPr/>
      <dgm:t>
        <a:bodyPr/>
        <a:lstStyle/>
        <a:p>
          <a:pPr rtl="1"/>
          <a:endParaRPr lang="he-IL"/>
        </a:p>
      </dgm:t>
    </dgm:pt>
    <dgm:pt modelId="{3EB2C8C7-DE0A-42DA-9C9D-6C359D9A1537}">
      <dgm:prSet phldrT="[טקסט]"/>
      <dgm:spPr/>
      <dgm:t>
        <a:bodyPr/>
        <a:lstStyle/>
        <a:p>
          <a:pPr rtl="1">
            <a:buNone/>
          </a:pPr>
          <a:r>
            <a:rPr lang="he-IL" b="0" dirty="0">
              <a:cs typeface="+mn-cs"/>
            </a:rPr>
            <a:t>תשובה א'</a:t>
          </a:r>
        </a:p>
      </dgm:t>
    </dgm:pt>
    <dgm:pt modelId="{5053EF04-C39E-4E94-BA9A-D41C1BB8BA86}" type="parTrans" cxnId="{28277F6E-B90E-4F05-B484-31818B623500}">
      <dgm:prSet/>
      <dgm:spPr/>
      <dgm:t>
        <a:bodyPr/>
        <a:lstStyle/>
        <a:p>
          <a:pPr rtl="1"/>
          <a:endParaRPr lang="he-IL"/>
        </a:p>
      </dgm:t>
    </dgm:pt>
    <dgm:pt modelId="{8E5113F1-F10C-4073-947C-ADCA6EB7CD6F}" type="sibTrans" cxnId="{28277F6E-B90E-4F05-B484-31818B623500}">
      <dgm:prSet/>
      <dgm:spPr/>
      <dgm:t>
        <a:bodyPr/>
        <a:lstStyle/>
        <a:p>
          <a:pPr rtl="1"/>
          <a:endParaRPr lang="he-IL"/>
        </a:p>
      </dgm:t>
    </dgm:pt>
    <dgm:pt modelId="{C8254A43-7D9F-4A56-B819-A5799F7C147E}">
      <dgm:prSet phldrT="[טקסט]"/>
      <dgm:spPr>
        <a:solidFill>
          <a:srgbClr val="002060"/>
        </a:solidFill>
      </dgm:spPr>
      <dgm:t>
        <a:bodyPr/>
        <a:lstStyle/>
        <a:p>
          <a:pPr rtl="1"/>
          <a:r>
            <a:rPr lang="he-IL" b="0">
              <a:cs typeface="+mn-cs"/>
            </a:rPr>
            <a:t>למה?</a:t>
          </a:r>
          <a:endParaRPr lang="he-IL" b="0" dirty="0">
            <a:cs typeface="+mn-cs"/>
          </a:endParaRPr>
        </a:p>
      </dgm:t>
    </dgm:pt>
    <dgm:pt modelId="{32C93ACE-DB3A-408B-82BD-86F9CEEDC3ED}" type="parTrans" cxnId="{E1043224-60E8-485B-BABC-08FBA46DFF7D}">
      <dgm:prSet/>
      <dgm:spPr/>
      <dgm:t>
        <a:bodyPr/>
        <a:lstStyle/>
        <a:p>
          <a:pPr rtl="1"/>
          <a:endParaRPr lang="he-IL"/>
        </a:p>
      </dgm:t>
    </dgm:pt>
    <dgm:pt modelId="{4B5109EC-5CFE-4326-AD9E-177BDA8C317D}" type="sibTrans" cxnId="{E1043224-60E8-485B-BABC-08FBA46DFF7D}">
      <dgm:prSet/>
      <dgm:spPr/>
      <dgm:t>
        <a:bodyPr/>
        <a:lstStyle/>
        <a:p>
          <a:pPr rtl="1"/>
          <a:endParaRPr lang="he-IL"/>
        </a:p>
      </dgm:t>
    </dgm:pt>
    <dgm:pt modelId="{67E3ECF7-E290-49D6-9635-6071D8821DE7}">
      <dgm:prSet phldrT="[טקסט]"/>
      <dgm:spPr/>
      <dgm:t>
        <a:bodyPr/>
        <a:lstStyle/>
        <a:p>
          <a:pPr rtl="1">
            <a:buNone/>
          </a:pPr>
          <a:r>
            <a:rPr lang="he-IL" b="0" dirty="0">
              <a:cs typeface="+mn-cs"/>
            </a:rPr>
            <a:t>תשובה א'</a:t>
          </a:r>
        </a:p>
      </dgm:t>
    </dgm:pt>
    <dgm:pt modelId="{376E0994-8972-482A-AFA3-E711FC26F7E9}" type="parTrans" cxnId="{94870358-583E-4A43-9A12-F5694405A148}">
      <dgm:prSet/>
      <dgm:spPr/>
      <dgm:t>
        <a:bodyPr/>
        <a:lstStyle/>
        <a:p>
          <a:pPr rtl="1"/>
          <a:endParaRPr lang="he-IL"/>
        </a:p>
      </dgm:t>
    </dgm:pt>
    <dgm:pt modelId="{788C1D34-86B6-46F3-B34C-41C7ED3B0351}" type="sibTrans" cxnId="{94870358-583E-4A43-9A12-F5694405A148}">
      <dgm:prSet/>
      <dgm:spPr/>
      <dgm:t>
        <a:bodyPr/>
        <a:lstStyle/>
        <a:p>
          <a:pPr rtl="1"/>
          <a:endParaRPr lang="he-IL"/>
        </a:p>
      </dgm:t>
    </dgm:pt>
    <dgm:pt modelId="{4744B527-663F-4A5A-9477-F8DA23DFE66B}">
      <dgm:prSet phldrT="[טקסט]"/>
      <dgm:spPr>
        <a:solidFill>
          <a:srgbClr val="0070C0"/>
        </a:solidFill>
      </dgm:spPr>
      <dgm:t>
        <a:bodyPr/>
        <a:lstStyle/>
        <a:p>
          <a:pPr rtl="1"/>
          <a:r>
            <a:rPr lang="he-IL" b="0">
              <a:cs typeface="+mn-cs"/>
            </a:rPr>
            <a:t>למה?</a:t>
          </a:r>
          <a:endParaRPr lang="he-IL" b="0" dirty="0">
            <a:cs typeface="+mn-cs"/>
          </a:endParaRPr>
        </a:p>
      </dgm:t>
    </dgm:pt>
    <dgm:pt modelId="{F2650D4F-49F6-4927-8DA0-4C47E7939769}" type="parTrans" cxnId="{4B4BD33D-8805-4CDC-B320-94DFC056BE31}">
      <dgm:prSet/>
      <dgm:spPr/>
      <dgm:t>
        <a:bodyPr/>
        <a:lstStyle/>
        <a:p>
          <a:pPr rtl="1"/>
          <a:endParaRPr lang="he-IL"/>
        </a:p>
      </dgm:t>
    </dgm:pt>
    <dgm:pt modelId="{6CE3F769-4894-4E42-8BEA-D6856E92CB75}" type="sibTrans" cxnId="{4B4BD33D-8805-4CDC-B320-94DFC056BE31}">
      <dgm:prSet/>
      <dgm:spPr/>
      <dgm:t>
        <a:bodyPr/>
        <a:lstStyle/>
        <a:p>
          <a:pPr rtl="1"/>
          <a:endParaRPr lang="he-IL"/>
        </a:p>
      </dgm:t>
    </dgm:pt>
    <dgm:pt modelId="{DCC2BCE2-1ACE-4794-BF3B-FB5E638EA1BA}">
      <dgm:prSet phldrT="[טקסט]"/>
      <dgm:spPr/>
      <dgm:t>
        <a:bodyPr/>
        <a:lstStyle/>
        <a:p>
          <a:pPr rtl="1">
            <a:buNone/>
          </a:pPr>
          <a:r>
            <a:rPr lang="he-IL" b="0" dirty="0">
              <a:cs typeface="+mn-cs"/>
            </a:rPr>
            <a:t>תשובה א'</a:t>
          </a:r>
        </a:p>
      </dgm:t>
    </dgm:pt>
    <dgm:pt modelId="{FA31828E-AEA3-4BC5-81D4-9373CD5BACBE}" type="parTrans" cxnId="{9708B438-22A6-4E53-AF73-DAE6C4A07842}">
      <dgm:prSet/>
      <dgm:spPr/>
      <dgm:t>
        <a:bodyPr/>
        <a:lstStyle/>
        <a:p>
          <a:pPr rtl="1"/>
          <a:endParaRPr lang="he-IL"/>
        </a:p>
      </dgm:t>
    </dgm:pt>
    <dgm:pt modelId="{2F80BA88-6A61-42F0-8242-AE6587ED4724}" type="sibTrans" cxnId="{9708B438-22A6-4E53-AF73-DAE6C4A07842}">
      <dgm:prSet/>
      <dgm:spPr/>
      <dgm:t>
        <a:bodyPr/>
        <a:lstStyle/>
        <a:p>
          <a:pPr rtl="1"/>
          <a:endParaRPr lang="he-IL"/>
        </a:p>
      </dgm:t>
    </dgm:pt>
    <dgm:pt modelId="{05ACFAEF-D919-46C4-A260-D019CE698738}" type="pres">
      <dgm:prSet presAssocID="{EC371921-CA12-4B78-BF89-4CB8006227C8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ED72768-6D0A-4BDA-88C9-5D190F53D1E6}" type="pres">
      <dgm:prSet presAssocID="{4744B527-663F-4A5A-9477-F8DA23DFE66B}" presName="boxAndChildren" presStyleCnt="0"/>
      <dgm:spPr/>
    </dgm:pt>
    <dgm:pt modelId="{91715E70-643F-4758-87C7-7CF75E83F652}" type="pres">
      <dgm:prSet presAssocID="{4744B527-663F-4A5A-9477-F8DA23DFE66B}" presName="parentTextBox" presStyleLbl="node1" presStyleIdx="0" presStyleCnt="4"/>
      <dgm:spPr/>
      <dgm:t>
        <a:bodyPr/>
        <a:lstStyle/>
        <a:p>
          <a:pPr rtl="1"/>
          <a:endParaRPr lang="he-IL"/>
        </a:p>
      </dgm:t>
    </dgm:pt>
    <dgm:pt modelId="{6B1CE92D-E5E0-49EA-BFD4-05E2AD48FA76}" type="pres">
      <dgm:prSet presAssocID="{4744B527-663F-4A5A-9477-F8DA23DFE66B}" presName="entireBox" presStyleLbl="node1" presStyleIdx="0" presStyleCnt="4"/>
      <dgm:spPr/>
      <dgm:t>
        <a:bodyPr/>
        <a:lstStyle/>
        <a:p>
          <a:pPr rtl="1"/>
          <a:endParaRPr lang="he-IL"/>
        </a:p>
      </dgm:t>
    </dgm:pt>
    <dgm:pt modelId="{AE05F24B-7D8D-4010-BF5F-EFB616428A51}" type="pres">
      <dgm:prSet presAssocID="{4744B527-663F-4A5A-9477-F8DA23DFE66B}" presName="descendantBox" presStyleCnt="0"/>
      <dgm:spPr/>
    </dgm:pt>
    <dgm:pt modelId="{5E1DE15C-9CB3-4DF7-99EF-BF90B2725F44}" type="pres">
      <dgm:prSet presAssocID="{DCC2BCE2-1ACE-4794-BF3B-FB5E638EA1BA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A7FB36-0A86-47C8-9D22-4ECB189F3F36}" type="pres">
      <dgm:prSet presAssocID="{4B5109EC-5CFE-4326-AD9E-177BDA8C317D}" presName="sp" presStyleCnt="0"/>
      <dgm:spPr/>
    </dgm:pt>
    <dgm:pt modelId="{8CF7674B-DF0F-451B-B783-5DDF5049DCEC}" type="pres">
      <dgm:prSet presAssocID="{C8254A43-7D9F-4A56-B819-A5799F7C147E}" presName="arrowAndChildren" presStyleCnt="0"/>
      <dgm:spPr/>
    </dgm:pt>
    <dgm:pt modelId="{1D95EB5E-B648-48D3-966B-E81CE0B57FBE}" type="pres">
      <dgm:prSet presAssocID="{C8254A43-7D9F-4A56-B819-A5799F7C147E}" presName="parentTextArrow" presStyleLbl="node1" presStyleIdx="0" presStyleCnt="4"/>
      <dgm:spPr/>
      <dgm:t>
        <a:bodyPr/>
        <a:lstStyle/>
        <a:p>
          <a:pPr rtl="1"/>
          <a:endParaRPr lang="he-IL"/>
        </a:p>
      </dgm:t>
    </dgm:pt>
    <dgm:pt modelId="{C7D0EC15-DDF1-4777-B3B7-6D748A98977F}" type="pres">
      <dgm:prSet presAssocID="{C8254A43-7D9F-4A56-B819-A5799F7C147E}" presName="arrow" presStyleLbl="node1" presStyleIdx="1" presStyleCnt="4"/>
      <dgm:spPr/>
      <dgm:t>
        <a:bodyPr/>
        <a:lstStyle/>
        <a:p>
          <a:pPr rtl="1"/>
          <a:endParaRPr lang="he-IL"/>
        </a:p>
      </dgm:t>
    </dgm:pt>
    <dgm:pt modelId="{45EC92F1-0763-496B-9A55-3FFF9DA752D8}" type="pres">
      <dgm:prSet presAssocID="{C8254A43-7D9F-4A56-B819-A5799F7C147E}" presName="descendantArrow" presStyleCnt="0"/>
      <dgm:spPr/>
    </dgm:pt>
    <dgm:pt modelId="{568FE489-C7D5-477A-AD9E-C4F10D1DB3F6}" type="pres">
      <dgm:prSet presAssocID="{67E3ECF7-E290-49D6-9635-6071D8821DE7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44DA031-4686-4D0C-B2EA-5461E9C86615}" type="pres">
      <dgm:prSet presAssocID="{0A5D181C-E1D9-402B-87D0-9715E9E1E935}" presName="sp" presStyleCnt="0"/>
      <dgm:spPr/>
    </dgm:pt>
    <dgm:pt modelId="{EB30DF66-3F13-4EB6-AF68-AE7347726219}" type="pres">
      <dgm:prSet presAssocID="{F095D81B-B02D-4D1A-9AEA-822835F87FD2}" presName="arrowAndChildren" presStyleCnt="0"/>
      <dgm:spPr/>
    </dgm:pt>
    <dgm:pt modelId="{88A802CC-6395-4DDD-8133-B6E9F6C8E7A9}" type="pres">
      <dgm:prSet presAssocID="{F095D81B-B02D-4D1A-9AEA-822835F87FD2}" presName="parentTextArrow" presStyleLbl="node1" presStyleIdx="1" presStyleCnt="4"/>
      <dgm:spPr/>
      <dgm:t>
        <a:bodyPr/>
        <a:lstStyle/>
        <a:p>
          <a:pPr rtl="1"/>
          <a:endParaRPr lang="he-IL"/>
        </a:p>
      </dgm:t>
    </dgm:pt>
    <dgm:pt modelId="{AC878054-9E2E-41C8-BDAD-EE062C134DB7}" type="pres">
      <dgm:prSet presAssocID="{F095D81B-B02D-4D1A-9AEA-822835F87FD2}" presName="arrow" presStyleLbl="node1" presStyleIdx="2" presStyleCnt="4"/>
      <dgm:spPr/>
      <dgm:t>
        <a:bodyPr/>
        <a:lstStyle/>
        <a:p>
          <a:pPr rtl="1"/>
          <a:endParaRPr lang="he-IL"/>
        </a:p>
      </dgm:t>
    </dgm:pt>
    <dgm:pt modelId="{2DCC9A0A-817F-4565-8B48-4BDDC178373F}" type="pres">
      <dgm:prSet presAssocID="{F095D81B-B02D-4D1A-9AEA-822835F87FD2}" presName="descendantArrow" presStyleCnt="0"/>
      <dgm:spPr/>
    </dgm:pt>
    <dgm:pt modelId="{E9821070-C733-4624-BDB5-22971CF81724}" type="pres">
      <dgm:prSet presAssocID="{3EB2C8C7-DE0A-42DA-9C9D-6C359D9A1537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41C849-4D69-41DA-94A8-27C1E0A2782B}" type="pres">
      <dgm:prSet presAssocID="{8740CB49-E8AE-4941-A6A4-4E42231F1A9F}" presName="sp" presStyleCnt="0"/>
      <dgm:spPr/>
    </dgm:pt>
    <dgm:pt modelId="{140B2593-6C72-4EAE-9809-F2DF67735509}" type="pres">
      <dgm:prSet presAssocID="{89A8D65D-B1E7-4F62-BB9B-7C855EEE8503}" presName="arrowAndChildren" presStyleCnt="0"/>
      <dgm:spPr/>
    </dgm:pt>
    <dgm:pt modelId="{F2684619-4335-41BD-A9AF-85B3D85AA672}" type="pres">
      <dgm:prSet presAssocID="{89A8D65D-B1E7-4F62-BB9B-7C855EEE8503}" presName="parentTextArrow" presStyleLbl="node1" presStyleIdx="2" presStyleCnt="4"/>
      <dgm:spPr/>
      <dgm:t>
        <a:bodyPr/>
        <a:lstStyle/>
        <a:p>
          <a:pPr rtl="1"/>
          <a:endParaRPr lang="he-IL"/>
        </a:p>
      </dgm:t>
    </dgm:pt>
    <dgm:pt modelId="{F2B2EC78-492D-4C89-8B9C-2CE2387590FF}" type="pres">
      <dgm:prSet presAssocID="{89A8D65D-B1E7-4F62-BB9B-7C855EEE8503}" presName="arrow" presStyleLbl="node1" presStyleIdx="3" presStyleCnt="4"/>
      <dgm:spPr/>
      <dgm:t>
        <a:bodyPr/>
        <a:lstStyle/>
        <a:p>
          <a:pPr rtl="1"/>
          <a:endParaRPr lang="he-IL"/>
        </a:p>
      </dgm:t>
    </dgm:pt>
    <dgm:pt modelId="{1DA9415D-CE57-4568-85ED-DF6C4E48595B}" type="pres">
      <dgm:prSet presAssocID="{89A8D65D-B1E7-4F62-BB9B-7C855EEE8503}" presName="descendantArrow" presStyleCnt="0"/>
      <dgm:spPr/>
    </dgm:pt>
    <dgm:pt modelId="{AF06226F-E07A-4A9C-BD83-4930725EEF64}" type="pres">
      <dgm:prSet presAssocID="{C760736C-579C-486C-98F1-2F1C73F7BADA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0130464-C035-4B3D-A61E-B77C4943EAD6}" type="presOf" srcId="{4744B527-663F-4A5A-9477-F8DA23DFE66B}" destId="{6B1CE92D-E5E0-49EA-BFD4-05E2AD48FA76}" srcOrd="1" destOrd="0" presId="urn:microsoft.com/office/officeart/2005/8/layout/process4"/>
    <dgm:cxn modelId="{E1043224-60E8-485B-BABC-08FBA46DFF7D}" srcId="{EC371921-CA12-4B78-BF89-4CB8006227C8}" destId="{C8254A43-7D9F-4A56-B819-A5799F7C147E}" srcOrd="2" destOrd="0" parTransId="{32C93ACE-DB3A-408B-82BD-86F9CEEDC3ED}" sibTransId="{4B5109EC-5CFE-4326-AD9E-177BDA8C317D}"/>
    <dgm:cxn modelId="{527AB4E5-CE17-4447-8739-64420634C2CB}" type="presOf" srcId="{C8254A43-7D9F-4A56-B819-A5799F7C147E}" destId="{C7D0EC15-DDF1-4777-B3B7-6D748A98977F}" srcOrd="1" destOrd="0" presId="urn:microsoft.com/office/officeart/2005/8/layout/process4"/>
    <dgm:cxn modelId="{AFFF62EE-7285-41E1-9DB3-69839B634C02}" type="presOf" srcId="{EC371921-CA12-4B78-BF89-4CB8006227C8}" destId="{05ACFAEF-D919-46C4-A260-D019CE698738}" srcOrd="0" destOrd="0" presId="urn:microsoft.com/office/officeart/2005/8/layout/process4"/>
    <dgm:cxn modelId="{9F837933-97A3-440B-A9B5-992EE28F9648}" type="presOf" srcId="{89A8D65D-B1E7-4F62-BB9B-7C855EEE8503}" destId="{F2684619-4335-41BD-A9AF-85B3D85AA672}" srcOrd="0" destOrd="0" presId="urn:microsoft.com/office/officeart/2005/8/layout/process4"/>
    <dgm:cxn modelId="{B28B1237-E132-4B87-B8BD-6A65A0FF2583}" type="presOf" srcId="{C8254A43-7D9F-4A56-B819-A5799F7C147E}" destId="{1D95EB5E-B648-48D3-966B-E81CE0B57FBE}" srcOrd="0" destOrd="0" presId="urn:microsoft.com/office/officeart/2005/8/layout/process4"/>
    <dgm:cxn modelId="{7BB995FE-AF58-4325-A52C-88440F849B84}" srcId="{EC371921-CA12-4B78-BF89-4CB8006227C8}" destId="{89A8D65D-B1E7-4F62-BB9B-7C855EEE8503}" srcOrd="0" destOrd="0" parTransId="{31EB4971-8180-4D4D-81EA-DA65BB24DC84}" sibTransId="{8740CB49-E8AE-4941-A6A4-4E42231F1A9F}"/>
    <dgm:cxn modelId="{2385F57F-E9AA-466B-95A4-42F77DD794E7}" type="presOf" srcId="{67E3ECF7-E290-49D6-9635-6071D8821DE7}" destId="{568FE489-C7D5-477A-AD9E-C4F10D1DB3F6}" srcOrd="0" destOrd="0" presId="urn:microsoft.com/office/officeart/2005/8/layout/process4"/>
    <dgm:cxn modelId="{91758D2F-2879-49EC-A99E-F32D797CC77F}" type="presOf" srcId="{3EB2C8C7-DE0A-42DA-9C9D-6C359D9A1537}" destId="{E9821070-C733-4624-BDB5-22971CF81724}" srcOrd="0" destOrd="0" presId="urn:microsoft.com/office/officeart/2005/8/layout/process4"/>
    <dgm:cxn modelId="{EAFDEC93-9E05-42B0-9D73-F3BC5BE3DC23}" srcId="{EC371921-CA12-4B78-BF89-4CB8006227C8}" destId="{F095D81B-B02D-4D1A-9AEA-822835F87FD2}" srcOrd="1" destOrd="0" parTransId="{CF404CED-EE3A-4BE8-AECC-C0BDD4F3E797}" sibTransId="{0A5D181C-E1D9-402B-87D0-9715E9E1E935}"/>
    <dgm:cxn modelId="{E04819C9-43AD-4E0F-9CF7-00FD1D133600}" type="presOf" srcId="{C760736C-579C-486C-98F1-2F1C73F7BADA}" destId="{AF06226F-E07A-4A9C-BD83-4930725EEF64}" srcOrd="0" destOrd="0" presId="urn:microsoft.com/office/officeart/2005/8/layout/process4"/>
    <dgm:cxn modelId="{9708B438-22A6-4E53-AF73-DAE6C4A07842}" srcId="{4744B527-663F-4A5A-9477-F8DA23DFE66B}" destId="{DCC2BCE2-1ACE-4794-BF3B-FB5E638EA1BA}" srcOrd="0" destOrd="0" parTransId="{FA31828E-AEA3-4BC5-81D4-9373CD5BACBE}" sibTransId="{2F80BA88-6A61-42F0-8242-AE6587ED4724}"/>
    <dgm:cxn modelId="{4B4BD33D-8805-4CDC-B320-94DFC056BE31}" srcId="{EC371921-CA12-4B78-BF89-4CB8006227C8}" destId="{4744B527-663F-4A5A-9477-F8DA23DFE66B}" srcOrd="3" destOrd="0" parTransId="{F2650D4F-49F6-4927-8DA0-4C47E7939769}" sibTransId="{6CE3F769-4894-4E42-8BEA-D6856E92CB75}"/>
    <dgm:cxn modelId="{A648FF23-84C7-4EC2-806A-FBA8A76569F4}" type="presOf" srcId="{F095D81B-B02D-4D1A-9AEA-822835F87FD2}" destId="{AC878054-9E2E-41C8-BDAD-EE062C134DB7}" srcOrd="1" destOrd="0" presId="urn:microsoft.com/office/officeart/2005/8/layout/process4"/>
    <dgm:cxn modelId="{BDB9DE2E-2ECE-4877-AD0F-7251F0DF088F}" type="presOf" srcId="{89A8D65D-B1E7-4F62-BB9B-7C855EEE8503}" destId="{F2B2EC78-492D-4C89-8B9C-2CE2387590FF}" srcOrd="1" destOrd="0" presId="urn:microsoft.com/office/officeart/2005/8/layout/process4"/>
    <dgm:cxn modelId="{3B8B090C-00A7-4991-83C1-A48C239B4F65}" type="presOf" srcId="{4744B527-663F-4A5A-9477-F8DA23DFE66B}" destId="{91715E70-643F-4758-87C7-7CF75E83F652}" srcOrd="0" destOrd="0" presId="urn:microsoft.com/office/officeart/2005/8/layout/process4"/>
    <dgm:cxn modelId="{28277F6E-B90E-4F05-B484-31818B623500}" srcId="{F095D81B-B02D-4D1A-9AEA-822835F87FD2}" destId="{3EB2C8C7-DE0A-42DA-9C9D-6C359D9A1537}" srcOrd="0" destOrd="0" parTransId="{5053EF04-C39E-4E94-BA9A-D41C1BB8BA86}" sibTransId="{8E5113F1-F10C-4073-947C-ADCA6EB7CD6F}"/>
    <dgm:cxn modelId="{271CA306-570B-4449-B65C-01A4BB7E2B20}" type="presOf" srcId="{F095D81B-B02D-4D1A-9AEA-822835F87FD2}" destId="{88A802CC-6395-4DDD-8133-B6E9F6C8E7A9}" srcOrd="0" destOrd="0" presId="urn:microsoft.com/office/officeart/2005/8/layout/process4"/>
    <dgm:cxn modelId="{94870358-583E-4A43-9A12-F5694405A148}" srcId="{C8254A43-7D9F-4A56-B819-A5799F7C147E}" destId="{67E3ECF7-E290-49D6-9635-6071D8821DE7}" srcOrd="0" destOrd="0" parTransId="{376E0994-8972-482A-AFA3-E711FC26F7E9}" sibTransId="{788C1D34-86B6-46F3-B34C-41C7ED3B0351}"/>
    <dgm:cxn modelId="{BBFC7117-C506-4948-9E08-3DAC047B155D}" type="presOf" srcId="{DCC2BCE2-1ACE-4794-BF3B-FB5E638EA1BA}" destId="{5E1DE15C-9CB3-4DF7-99EF-BF90B2725F44}" srcOrd="0" destOrd="0" presId="urn:microsoft.com/office/officeart/2005/8/layout/process4"/>
    <dgm:cxn modelId="{074B6AB6-FF08-43A2-BC15-2A8AC11CD8D5}" srcId="{89A8D65D-B1E7-4F62-BB9B-7C855EEE8503}" destId="{C760736C-579C-486C-98F1-2F1C73F7BADA}" srcOrd="0" destOrd="0" parTransId="{D7E772C8-24BC-4CEC-81B0-98A465CE1C8F}" sibTransId="{DEB0FF15-8ADD-48FD-8809-81E3579F9256}"/>
    <dgm:cxn modelId="{39BBE24D-FEBC-4993-9E12-1ED5F95E1A03}" type="presParOf" srcId="{05ACFAEF-D919-46C4-A260-D019CE698738}" destId="{4ED72768-6D0A-4BDA-88C9-5D190F53D1E6}" srcOrd="0" destOrd="0" presId="urn:microsoft.com/office/officeart/2005/8/layout/process4"/>
    <dgm:cxn modelId="{F0DD2C60-1860-4FB2-BB1C-5810BDC9DC7F}" type="presParOf" srcId="{4ED72768-6D0A-4BDA-88C9-5D190F53D1E6}" destId="{91715E70-643F-4758-87C7-7CF75E83F652}" srcOrd="0" destOrd="0" presId="urn:microsoft.com/office/officeart/2005/8/layout/process4"/>
    <dgm:cxn modelId="{87193ED7-F400-412D-9A24-5B767A568FBE}" type="presParOf" srcId="{4ED72768-6D0A-4BDA-88C9-5D190F53D1E6}" destId="{6B1CE92D-E5E0-49EA-BFD4-05E2AD48FA76}" srcOrd="1" destOrd="0" presId="urn:microsoft.com/office/officeart/2005/8/layout/process4"/>
    <dgm:cxn modelId="{AF304B52-2941-494A-A759-F706308816A0}" type="presParOf" srcId="{4ED72768-6D0A-4BDA-88C9-5D190F53D1E6}" destId="{AE05F24B-7D8D-4010-BF5F-EFB616428A51}" srcOrd="2" destOrd="0" presId="urn:microsoft.com/office/officeart/2005/8/layout/process4"/>
    <dgm:cxn modelId="{995E29C3-FDFF-4369-ADF8-7729DFB8144A}" type="presParOf" srcId="{AE05F24B-7D8D-4010-BF5F-EFB616428A51}" destId="{5E1DE15C-9CB3-4DF7-99EF-BF90B2725F44}" srcOrd="0" destOrd="0" presId="urn:microsoft.com/office/officeart/2005/8/layout/process4"/>
    <dgm:cxn modelId="{48F18F36-D22B-4757-A1FF-D6CDAD770DFF}" type="presParOf" srcId="{05ACFAEF-D919-46C4-A260-D019CE698738}" destId="{77A7FB36-0A86-47C8-9D22-4ECB189F3F36}" srcOrd="1" destOrd="0" presId="urn:microsoft.com/office/officeart/2005/8/layout/process4"/>
    <dgm:cxn modelId="{92DDADE3-F464-4DBA-B5FF-4FAFBD95743C}" type="presParOf" srcId="{05ACFAEF-D919-46C4-A260-D019CE698738}" destId="{8CF7674B-DF0F-451B-B783-5DDF5049DCEC}" srcOrd="2" destOrd="0" presId="urn:microsoft.com/office/officeart/2005/8/layout/process4"/>
    <dgm:cxn modelId="{A906F773-87A8-446D-A6D4-77150289B18E}" type="presParOf" srcId="{8CF7674B-DF0F-451B-B783-5DDF5049DCEC}" destId="{1D95EB5E-B648-48D3-966B-E81CE0B57FBE}" srcOrd="0" destOrd="0" presId="urn:microsoft.com/office/officeart/2005/8/layout/process4"/>
    <dgm:cxn modelId="{18C2E9FC-3FC7-4800-AA26-DEDBDE57BCA6}" type="presParOf" srcId="{8CF7674B-DF0F-451B-B783-5DDF5049DCEC}" destId="{C7D0EC15-DDF1-4777-B3B7-6D748A98977F}" srcOrd="1" destOrd="0" presId="urn:microsoft.com/office/officeart/2005/8/layout/process4"/>
    <dgm:cxn modelId="{1EA4CDB7-A0AA-46FF-A880-D38167D44A38}" type="presParOf" srcId="{8CF7674B-DF0F-451B-B783-5DDF5049DCEC}" destId="{45EC92F1-0763-496B-9A55-3FFF9DA752D8}" srcOrd="2" destOrd="0" presId="urn:microsoft.com/office/officeart/2005/8/layout/process4"/>
    <dgm:cxn modelId="{7943E400-5583-41DB-8814-1C0F86CC3843}" type="presParOf" srcId="{45EC92F1-0763-496B-9A55-3FFF9DA752D8}" destId="{568FE489-C7D5-477A-AD9E-C4F10D1DB3F6}" srcOrd="0" destOrd="0" presId="urn:microsoft.com/office/officeart/2005/8/layout/process4"/>
    <dgm:cxn modelId="{39B043E9-306A-4A77-AE21-059A3C6D9934}" type="presParOf" srcId="{05ACFAEF-D919-46C4-A260-D019CE698738}" destId="{444DA031-4686-4D0C-B2EA-5461E9C86615}" srcOrd="3" destOrd="0" presId="urn:microsoft.com/office/officeart/2005/8/layout/process4"/>
    <dgm:cxn modelId="{44C0E5B9-B166-45DC-A8F5-5B1F49F90C05}" type="presParOf" srcId="{05ACFAEF-D919-46C4-A260-D019CE698738}" destId="{EB30DF66-3F13-4EB6-AF68-AE7347726219}" srcOrd="4" destOrd="0" presId="urn:microsoft.com/office/officeart/2005/8/layout/process4"/>
    <dgm:cxn modelId="{FBA6B22C-E0B1-47A7-B110-AE0ECA3BACA6}" type="presParOf" srcId="{EB30DF66-3F13-4EB6-AF68-AE7347726219}" destId="{88A802CC-6395-4DDD-8133-B6E9F6C8E7A9}" srcOrd="0" destOrd="0" presId="urn:microsoft.com/office/officeart/2005/8/layout/process4"/>
    <dgm:cxn modelId="{B999783C-7189-45EE-86A0-833984714A47}" type="presParOf" srcId="{EB30DF66-3F13-4EB6-AF68-AE7347726219}" destId="{AC878054-9E2E-41C8-BDAD-EE062C134DB7}" srcOrd="1" destOrd="0" presId="urn:microsoft.com/office/officeart/2005/8/layout/process4"/>
    <dgm:cxn modelId="{5D2FA15A-2673-4CE8-9AAF-7696378F83FB}" type="presParOf" srcId="{EB30DF66-3F13-4EB6-AF68-AE7347726219}" destId="{2DCC9A0A-817F-4565-8B48-4BDDC178373F}" srcOrd="2" destOrd="0" presId="urn:microsoft.com/office/officeart/2005/8/layout/process4"/>
    <dgm:cxn modelId="{DAE704C0-A1CC-4465-BB03-38DA0057DAD7}" type="presParOf" srcId="{2DCC9A0A-817F-4565-8B48-4BDDC178373F}" destId="{E9821070-C733-4624-BDB5-22971CF81724}" srcOrd="0" destOrd="0" presId="urn:microsoft.com/office/officeart/2005/8/layout/process4"/>
    <dgm:cxn modelId="{21C20E3D-FBE3-4FE6-86EB-E5F48403743E}" type="presParOf" srcId="{05ACFAEF-D919-46C4-A260-D019CE698738}" destId="{0E41C849-4D69-41DA-94A8-27C1E0A2782B}" srcOrd="5" destOrd="0" presId="urn:microsoft.com/office/officeart/2005/8/layout/process4"/>
    <dgm:cxn modelId="{53F2DBD3-2CA9-4649-8AAC-49200D105E9A}" type="presParOf" srcId="{05ACFAEF-D919-46C4-A260-D019CE698738}" destId="{140B2593-6C72-4EAE-9809-F2DF67735509}" srcOrd="6" destOrd="0" presId="urn:microsoft.com/office/officeart/2005/8/layout/process4"/>
    <dgm:cxn modelId="{D4FB95C9-0A01-4485-AF20-A9A88B489E9E}" type="presParOf" srcId="{140B2593-6C72-4EAE-9809-F2DF67735509}" destId="{F2684619-4335-41BD-A9AF-85B3D85AA672}" srcOrd="0" destOrd="0" presId="urn:microsoft.com/office/officeart/2005/8/layout/process4"/>
    <dgm:cxn modelId="{FD170AA1-F262-4036-ACEB-7EFA6E91FD25}" type="presParOf" srcId="{140B2593-6C72-4EAE-9809-F2DF67735509}" destId="{F2B2EC78-492D-4C89-8B9C-2CE2387590FF}" srcOrd="1" destOrd="0" presId="urn:microsoft.com/office/officeart/2005/8/layout/process4"/>
    <dgm:cxn modelId="{A1189462-84B9-4BD3-B828-972058757CE8}" type="presParOf" srcId="{140B2593-6C72-4EAE-9809-F2DF67735509}" destId="{1DA9415D-CE57-4568-85ED-DF6C4E48595B}" srcOrd="2" destOrd="0" presId="urn:microsoft.com/office/officeart/2005/8/layout/process4"/>
    <dgm:cxn modelId="{B632D7A2-1BF4-41D3-8B48-293AAF989627}" type="presParOf" srcId="{1DA9415D-CE57-4568-85ED-DF6C4E48595B}" destId="{AF06226F-E07A-4A9C-BD83-4930725EEF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371921-CA12-4B78-BF89-4CB8006227C8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89A8D65D-B1E7-4F62-BB9B-7C855EEE8503}">
      <dgm:prSet phldrT="[טקסט]" custT="1"/>
      <dgm:spPr>
        <a:solidFill>
          <a:srgbClr val="002060"/>
        </a:solidFill>
      </dgm:spPr>
      <dgm:t>
        <a:bodyPr/>
        <a:lstStyle/>
        <a:p>
          <a:pPr rtl="0"/>
          <a:r>
            <a:rPr lang="he-IL" sz="2000" b="0">
              <a:cs typeface="+mn-cs"/>
            </a:rPr>
            <a:t>למה?</a:t>
          </a:r>
          <a:endParaRPr lang="he-IL" sz="2000" b="0" dirty="0"/>
        </a:p>
      </dgm:t>
    </dgm:pt>
    <dgm:pt modelId="{31EB4971-8180-4D4D-81EA-DA65BB24DC84}" type="parTrans" cxnId="{7BB995FE-AF58-4325-A52C-88440F849B84}">
      <dgm:prSet/>
      <dgm:spPr/>
      <dgm:t>
        <a:bodyPr/>
        <a:lstStyle/>
        <a:p>
          <a:pPr rtl="1"/>
          <a:endParaRPr lang="he-IL" sz="2000" b="0">
            <a:solidFill>
              <a:schemeClr val="tx1"/>
            </a:solidFill>
          </a:endParaRPr>
        </a:p>
      </dgm:t>
    </dgm:pt>
    <dgm:pt modelId="{8740CB49-E8AE-4941-A6A4-4E42231F1A9F}" type="sibTrans" cxnId="{7BB995FE-AF58-4325-A52C-88440F849B84}">
      <dgm:prSet/>
      <dgm:spPr/>
      <dgm:t>
        <a:bodyPr/>
        <a:lstStyle/>
        <a:p>
          <a:pPr rtl="1"/>
          <a:endParaRPr lang="he-IL" sz="2000" b="0">
            <a:solidFill>
              <a:schemeClr val="tx1"/>
            </a:solidFill>
          </a:endParaRPr>
        </a:p>
      </dgm:t>
    </dgm:pt>
    <dgm:pt modelId="{C760736C-579C-486C-98F1-2F1C73F7BADA}">
      <dgm:prSet phldrT="[טקסט]"/>
      <dgm:spPr/>
      <dgm:t>
        <a:bodyPr/>
        <a:lstStyle/>
        <a:p>
          <a:pPr rtl="1">
            <a:buNone/>
          </a:pPr>
          <a:r>
            <a:rPr lang="he-IL" b="0" dirty="0">
              <a:cs typeface="+mn-cs"/>
            </a:rPr>
            <a:t>תשובה ב'</a:t>
          </a:r>
        </a:p>
      </dgm:t>
    </dgm:pt>
    <dgm:pt modelId="{D7E772C8-24BC-4CEC-81B0-98A465CE1C8F}" type="parTrans" cxnId="{074B6AB6-FF08-43A2-BC15-2A8AC11CD8D5}">
      <dgm:prSet/>
      <dgm:spPr/>
      <dgm:t>
        <a:bodyPr/>
        <a:lstStyle/>
        <a:p>
          <a:pPr rtl="1"/>
          <a:endParaRPr lang="he-IL"/>
        </a:p>
      </dgm:t>
    </dgm:pt>
    <dgm:pt modelId="{DEB0FF15-8ADD-48FD-8809-81E3579F9256}" type="sibTrans" cxnId="{074B6AB6-FF08-43A2-BC15-2A8AC11CD8D5}">
      <dgm:prSet/>
      <dgm:spPr/>
      <dgm:t>
        <a:bodyPr/>
        <a:lstStyle/>
        <a:p>
          <a:pPr rtl="1"/>
          <a:endParaRPr lang="he-IL"/>
        </a:p>
      </dgm:t>
    </dgm:pt>
    <dgm:pt modelId="{F095D81B-B02D-4D1A-9AEA-822835F87FD2}">
      <dgm:prSet phldrT="[טקסט]"/>
      <dgm:spPr>
        <a:solidFill>
          <a:srgbClr val="0070C0"/>
        </a:solidFill>
      </dgm:spPr>
      <dgm:t>
        <a:bodyPr/>
        <a:lstStyle/>
        <a:p>
          <a:pPr rtl="1"/>
          <a:r>
            <a:rPr lang="he-IL" b="0">
              <a:cs typeface="+mn-cs"/>
            </a:rPr>
            <a:t>למה?</a:t>
          </a:r>
          <a:endParaRPr lang="he-IL" b="0" dirty="0">
            <a:cs typeface="+mn-cs"/>
          </a:endParaRPr>
        </a:p>
      </dgm:t>
    </dgm:pt>
    <dgm:pt modelId="{CF404CED-EE3A-4BE8-AECC-C0BDD4F3E797}" type="parTrans" cxnId="{EAFDEC93-9E05-42B0-9D73-F3BC5BE3DC23}">
      <dgm:prSet/>
      <dgm:spPr/>
      <dgm:t>
        <a:bodyPr/>
        <a:lstStyle/>
        <a:p>
          <a:pPr rtl="1"/>
          <a:endParaRPr lang="he-IL"/>
        </a:p>
      </dgm:t>
    </dgm:pt>
    <dgm:pt modelId="{0A5D181C-E1D9-402B-87D0-9715E9E1E935}" type="sibTrans" cxnId="{EAFDEC93-9E05-42B0-9D73-F3BC5BE3DC23}">
      <dgm:prSet/>
      <dgm:spPr/>
      <dgm:t>
        <a:bodyPr/>
        <a:lstStyle/>
        <a:p>
          <a:pPr rtl="1"/>
          <a:endParaRPr lang="he-IL"/>
        </a:p>
      </dgm:t>
    </dgm:pt>
    <dgm:pt modelId="{3EB2C8C7-DE0A-42DA-9C9D-6C359D9A1537}">
      <dgm:prSet phldrT="[טקסט]"/>
      <dgm:spPr/>
      <dgm:t>
        <a:bodyPr/>
        <a:lstStyle/>
        <a:p>
          <a:pPr rtl="1">
            <a:buNone/>
          </a:pPr>
          <a:r>
            <a:rPr lang="he-IL" b="0" dirty="0">
              <a:cs typeface="+mn-cs"/>
            </a:rPr>
            <a:t>תשובה ב'</a:t>
          </a:r>
        </a:p>
      </dgm:t>
    </dgm:pt>
    <dgm:pt modelId="{5053EF04-C39E-4E94-BA9A-D41C1BB8BA86}" type="parTrans" cxnId="{28277F6E-B90E-4F05-B484-31818B623500}">
      <dgm:prSet/>
      <dgm:spPr/>
      <dgm:t>
        <a:bodyPr/>
        <a:lstStyle/>
        <a:p>
          <a:pPr rtl="1"/>
          <a:endParaRPr lang="he-IL"/>
        </a:p>
      </dgm:t>
    </dgm:pt>
    <dgm:pt modelId="{8E5113F1-F10C-4073-947C-ADCA6EB7CD6F}" type="sibTrans" cxnId="{28277F6E-B90E-4F05-B484-31818B623500}">
      <dgm:prSet/>
      <dgm:spPr/>
      <dgm:t>
        <a:bodyPr/>
        <a:lstStyle/>
        <a:p>
          <a:pPr rtl="1"/>
          <a:endParaRPr lang="he-IL"/>
        </a:p>
      </dgm:t>
    </dgm:pt>
    <dgm:pt modelId="{C8254A43-7D9F-4A56-B819-A5799F7C147E}">
      <dgm:prSet phldrT="[טקסט]"/>
      <dgm:spPr>
        <a:solidFill>
          <a:srgbClr val="002060"/>
        </a:solidFill>
      </dgm:spPr>
      <dgm:t>
        <a:bodyPr/>
        <a:lstStyle/>
        <a:p>
          <a:pPr rtl="1"/>
          <a:r>
            <a:rPr lang="he-IL" b="0">
              <a:cs typeface="+mn-cs"/>
            </a:rPr>
            <a:t>למה?</a:t>
          </a:r>
          <a:endParaRPr lang="he-IL" b="0" dirty="0">
            <a:cs typeface="+mn-cs"/>
          </a:endParaRPr>
        </a:p>
      </dgm:t>
    </dgm:pt>
    <dgm:pt modelId="{32C93ACE-DB3A-408B-82BD-86F9CEEDC3ED}" type="parTrans" cxnId="{E1043224-60E8-485B-BABC-08FBA46DFF7D}">
      <dgm:prSet/>
      <dgm:spPr/>
      <dgm:t>
        <a:bodyPr/>
        <a:lstStyle/>
        <a:p>
          <a:pPr rtl="1"/>
          <a:endParaRPr lang="he-IL"/>
        </a:p>
      </dgm:t>
    </dgm:pt>
    <dgm:pt modelId="{4B5109EC-5CFE-4326-AD9E-177BDA8C317D}" type="sibTrans" cxnId="{E1043224-60E8-485B-BABC-08FBA46DFF7D}">
      <dgm:prSet/>
      <dgm:spPr/>
      <dgm:t>
        <a:bodyPr/>
        <a:lstStyle/>
        <a:p>
          <a:pPr rtl="1"/>
          <a:endParaRPr lang="he-IL"/>
        </a:p>
      </dgm:t>
    </dgm:pt>
    <dgm:pt modelId="{67E3ECF7-E290-49D6-9635-6071D8821DE7}">
      <dgm:prSet phldrT="[טקסט]"/>
      <dgm:spPr/>
      <dgm:t>
        <a:bodyPr/>
        <a:lstStyle/>
        <a:p>
          <a:pPr rtl="1">
            <a:buNone/>
          </a:pPr>
          <a:r>
            <a:rPr lang="he-IL" b="0" dirty="0">
              <a:cs typeface="+mn-cs"/>
            </a:rPr>
            <a:t>תשובה ב'</a:t>
          </a:r>
        </a:p>
      </dgm:t>
    </dgm:pt>
    <dgm:pt modelId="{376E0994-8972-482A-AFA3-E711FC26F7E9}" type="parTrans" cxnId="{94870358-583E-4A43-9A12-F5694405A148}">
      <dgm:prSet/>
      <dgm:spPr/>
      <dgm:t>
        <a:bodyPr/>
        <a:lstStyle/>
        <a:p>
          <a:pPr rtl="1"/>
          <a:endParaRPr lang="he-IL"/>
        </a:p>
      </dgm:t>
    </dgm:pt>
    <dgm:pt modelId="{788C1D34-86B6-46F3-B34C-41C7ED3B0351}" type="sibTrans" cxnId="{94870358-583E-4A43-9A12-F5694405A148}">
      <dgm:prSet/>
      <dgm:spPr/>
      <dgm:t>
        <a:bodyPr/>
        <a:lstStyle/>
        <a:p>
          <a:pPr rtl="1"/>
          <a:endParaRPr lang="he-IL"/>
        </a:p>
      </dgm:t>
    </dgm:pt>
    <dgm:pt modelId="{4744B527-663F-4A5A-9477-F8DA23DFE66B}">
      <dgm:prSet phldrT="[טקסט]"/>
      <dgm:spPr>
        <a:solidFill>
          <a:srgbClr val="0070C0"/>
        </a:solidFill>
      </dgm:spPr>
      <dgm:t>
        <a:bodyPr/>
        <a:lstStyle/>
        <a:p>
          <a:pPr rtl="1"/>
          <a:r>
            <a:rPr lang="he-IL" b="0" dirty="0">
              <a:cs typeface="+mn-cs"/>
            </a:rPr>
            <a:t>למה?</a:t>
          </a:r>
        </a:p>
      </dgm:t>
    </dgm:pt>
    <dgm:pt modelId="{F2650D4F-49F6-4927-8DA0-4C47E7939769}" type="parTrans" cxnId="{4B4BD33D-8805-4CDC-B320-94DFC056BE31}">
      <dgm:prSet/>
      <dgm:spPr/>
      <dgm:t>
        <a:bodyPr/>
        <a:lstStyle/>
        <a:p>
          <a:pPr rtl="1"/>
          <a:endParaRPr lang="he-IL"/>
        </a:p>
      </dgm:t>
    </dgm:pt>
    <dgm:pt modelId="{6CE3F769-4894-4E42-8BEA-D6856E92CB75}" type="sibTrans" cxnId="{4B4BD33D-8805-4CDC-B320-94DFC056BE31}">
      <dgm:prSet/>
      <dgm:spPr/>
      <dgm:t>
        <a:bodyPr/>
        <a:lstStyle/>
        <a:p>
          <a:pPr rtl="1"/>
          <a:endParaRPr lang="he-IL"/>
        </a:p>
      </dgm:t>
    </dgm:pt>
    <dgm:pt modelId="{DCC2BCE2-1ACE-4794-BF3B-FB5E638EA1BA}">
      <dgm:prSet phldrT="[טקסט]"/>
      <dgm:spPr/>
      <dgm:t>
        <a:bodyPr/>
        <a:lstStyle/>
        <a:p>
          <a:pPr rtl="1">
            <a:buNone/>
          </a:pPr>
          <a:r>
            <a:rPr lang="he-IL" b="0" dirty="0">
              <a:cs typeface="+mn-cs"/>
            </a:rPr>
            <a:t>תשובה ב'</a:t>
          </a:r>
        </a:p>
      </dgm:t>
    </dgm:pt>
    <dgm:pt modelId="{FA31828E-AEA3-4BC5-81D4-9373CD5BACBE}" type="parTrans" cxnId="{9708B438-22A6-4E53-AF73-DAE6C4A07842}">
      <dgm:prSet/>
      <dgm:spPr/>
      <dgm:t>
        <a:bodyPr/>
        <a:lstStyle/>
        <a:p>
          <a:pPr rtl="1"/>
          <a:endParaRPr lang="he-IL"/>
        </a:p>
      </dgm:t>
    </dgm:pt>
    <dgm:pt modelId="{2F80BA88-6A61-42F0-8242-AE6587ED4724}" type="sibTrans" cxnId="{9708B438-22A6-4E53-AF73-DAE6C4A07842}">
      <dgm:prSet/>
      <dgm:spPr/>
      <dgm:t>
        <a:bodyPr/>
        <a:lstStyle/>
        <a:p>
          <a:pPr rtl="1"/>
          <a:endParaRPr lang="he-IL"/>
        </a:p>
      </dgm:t>
    </dgm:pt>
    <dgm:pt modelId="{05ACFAEF-D919-46C4-A260-D019CE698738}" type="pres">
      <dgm:prSet presAssocID="{EC371921-CA12-4B78-BF89-4CB8006227C8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ED72768-6D0A-4BDA-88C9-5D190F53D1E6}" type="pres">
      <dgm:prSet presAssocID="{4744B527-663F-4A5A-9477-F8DA23DFE66B}" presName="boxAndChildren" presStyleCnt="0"/>
      <dgm:spPr/>
    </dgm:pt>
    <dgm:pt modelId="{91715E70-643F-4758-87C7-7CF75E83F652}" type="pres">
      <dgm:prSet presAssocID="{4744B527-663F-4A5A-9477-F8DA23DFE66B}" presName="parentTextBox" presStyleLbl="node1" presStyleIdx="0" presStyleCnt="4"/>
      <dgm:spPr/>
      <dgm:t>
        <a:bodyPr/>
        <a:lstStyle/>
        <a:p>
          <a:pPr rtl="1"/>
          <a:endParaRPr lang="he-IL"/>
        </a:p>
      </dgm:t>
    </dgm:pt>
    <dgm:pt modelId="{6B1CE92D-E5E0-49EA-BFD4-05E2AD48FA76}" type="pres">
      <dgm:prSet presAssocID="{4744B527-663F-4A5A-9477-F8DA23DFE66B}" presName="entireBox" presStyleLbl="node1" presStyleIdx="0" presStyleCnt="4"/>
      <dgm:spPr/>
      <dgm:t>
        <a:bodyPr/>
        <a:lstStyle/>
        <a:p>
          <a:pPr rtl="1"/>
          <a:endParaRPr lang="he-IL"/>
        </a:p>
      </dgm:t>
    </dgm:pt>
    <dgm:pt modelId="{AE05F24B-7D8D-4010-BF5F-EFB616428A51}" type="pres">
      <dgm:prSet presAssocID="{4744B527-663F-4A5A-9477-F8DA23DFE66B}" presName="descendantBox" presStyleCnt="0"/>
      <dgm:spPr/>
    </dgm:pt>
    <dgm:pt modelId="{5E1DE15C-9CB3-4DF7-99EF-BF90B2725F44}" type="pres">
      <dgm:prSet presAssocID="{DCC2BCE2-1ACE-4794-BF3B-FB5E638EA1BA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A7FB36-0A86-47C8-9D22-4ECB189F3F36}" type="pres">
      <dgm:prSet presAssocID="{4B5109EC-5CFE-4326-AD9E-177BDA8C317D}" presName="sp" presStyleCnt="0"/>
      <dgm:spPr/>
    </dgm:pt>
    <dgm:pt modelId="{8CF7674B-DF0F-451B-B783-5DDF5049DCEC}" type="pres">
      <dgm:prSet presAssocID="{C8254A43-7D9F-4A56-B819-A5799F7C147E}" presName="arrowAndChildren" presStyleCnt="0"/>
      <dgm:spPr/>
    </dgm:pt>
    <dgm:pt modelId="{1D95EB5E-B648-48D3-966B-E81CE0B57FBE}" type="pres">
      <dgm:prSet presAssocID="{C8254A43-7D9F-4A56-B819-A5799F7C147E}" presName="parentTextArrow" presStyleLbl="node1" presStyleIdx="0" presStyleCnt="4"/>
      <dgm:spPr/>
      <dgm:t>
        <a:bodyPr/>
        <a:lstStyle/>
        <a:p>
          <a:pPr rtl="1"/>
          <a:endParaRPr lang="he-IL"/>
        </a:p>
      </dgm:t>
    </dgm:pt>
    <dgm:pt modelId="{C7D0EC15-DDF1-4777-B3B7-6D748A98977F}" type="pres">
      <dgm:prSet presAssocID="{C8254A43-7D9F-4A56-B819-A5799F7C147E}" presName="arrow" presStyleLbl="node1" presStyleIdx="1" presStyleCnt="4"/>
      <dgm:spPr/>
      <dgm:t>
        <a:bodyPr/>
        <a:lstStyle/>
        <a:p>
          <a:pPr rtl="1"/>
          <a:endParaRPr lang="he-IL"/>
        </a:p>
      </dgm:t>
    </dgm:pt>
    <dgm:pt modelId="{45EC92F1-0763-496B-9A55-3FFF9DA752D8}" type="pres">
      <dgm:prSet presAssocID="{C8254A43-7D9F-4A56-B819-A5799F7C147E}" presName="descendantArrow" presStyleCnt="0"/>
      <dgm:spPr/>
    </dgm:pt>
    <dgm:pt modelId="{568FE489-C7D5-477A-AD9E-C4F10D1DB3F6}" type="pres">
      <dgm:prSet presAssocID="{67E3ECF7-E290-49D6-9635-6071D8821DE7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44DA031-4686-4D0C-B2EA-5461E9C86615}" type="pres">
      <dgm:prSet presAssocID="{0A5D181C-E1D9-402B-87D0-9715E9E1E935}" presName="sp" presStyleCnt="0"/>
      <dgm:spPr/>
    </dgm:pt>
    <dgm:pt modelId="{EB30DF66-3F13-4EB6-AF68-AE7347726219}" type="pres">
      <dgm:prSet presAssocID="{F095D81B-B02D-4D1A-9AEA-822835F87FD2}" presName="arrowAndChildren" presStyleCnt="0"/>
      <dgm:spPr/>
    </dgm:pt>
    <dgm:pt modelId="{88A802CC-6395-4DDD-8133-B6E9F6C8E7A9}" type="pres">
      <dgm:prSet presAssocID="{F095D81B-B02D-4D1A-9AEA-822835F87FD2}" presName="parentTextArrow" presStyleLbl="node1" presStyleIdx="1" presStyleCnt="4"/>
      <dgm:spPr/>
      <dgm:t>
        <a:bodyPr/>
        <a:lstStyle/>
        <a:p>
          <a:pPr rtl="1"/>
          <a:endParaRPr lang="he-IL"/>
        </a:p>
      </dgm:t>
    </dgm:pt>
    <dgm:pt modelId="{AC878054-9E2E-41C8-BDAD-EE062C134DB7}" type="pres">
      <dgm:prSet presAssocID="{F095D81B-B02D-4D1A-9AEA-822835F87FD2}" presName="arrow" presStyleLbl="node1" presStyleIdx="2" presStyleCnt="4"/>
      <dgm:spPr/>
      <dgm:t>
        <a:bodyPr/>
        <a:lstStyle/>
        <a:p>
          <a:pPr rtl="1"/>
          <a:endParaRPr lang="he-IL"/>
        </a:p>
      </dgm:t>
    </dgm:pt>
    <dgm:pt modelId="{2DCC9A0A-817F-4565-8B48-4BDDC178373F}" type="pres">
      <dgm:prSet presAssocID="{F095D81B-B02D-4D1A-9AEA-822835F87FD2}" presName="descendantArrow" presStyleCnt="0"/>
      <dgm:spPr/>
    </dgm:pt>
    <dgm:pt modelId="{E9821070-C733-4624-BDB5-22971CF81724}" type="pres">
      <dgm:prSet presAssocID="{3EB2C8C7-DE0A-42DA-9C9D-6C359D9A1537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41C849-4D69-41DA-94A8-27C1E0A2782B}" type="pres">
      <dgm:prSet presAssocID="{8740CB49-E8AE-4941-A6A4-4E42231F1A9F}" presName="sp" presStyleCnt="0"/>
      <dgm:spPr/>
    </dgm:pt>
    <dgm:pt modelId="{140B2593-6C72-4EAE-9809-F2DF67735509}" type="pres">
      <dgm:prSet presAssocID="{89A8D65D-B1E7-4F62-BB9B-7C855EEE8503}" presName="arrowAndChildren" presStyleCnt="0"/>
      <dgm:spPr/>
    </dgm:pt>
    <dgm:pt modelId="{F2684619-4335-41BD-A9AF-85B3D85AA672}" type="pres">
      <dgm:prSet presAssocID="{89A8D65D-B1E7-4F62-BB9B-7C855EEE8503}" presName="parentTextArrow" presStyleLbl="node1" presStyleIdx="2" presStyleCnt="4"/>
      <dgm:spPr/>
      <dgm:t>
        <a:bodyPr/>
        <a:lstStyle/>
        <a:p>
          <a:pPr rtl="1"/>
          <a:endParaRPr lang="he-IL"/>
        </a:p>
      </dgm:t>
    </dgm:pt>
    <dgm:pt modelId="{F2B2EC78-492D-4C89-8B9C-2CE2387590FF}" type="pres">
      <dgm:prSet presAssocID="{89A8D65D-B1E7-4F62-BB9B-7C855EEE8503}" presName="arrow" presStyleLbl="node1" presStyleIdx="3" presStyleCnt="4"/>
      <dgm:spPr/>
      <dgm:t>
        <a:bodyPr/>
        <a:lstStyle/>
        <a:p>
          <a:pPr rtl="1"/>
          <a:endParaRPr lang="he-IL"/>
        </a:p>
      </dgm:t>
    </dgm:pt>
    <dgm:pt modelId="{1DA9415D-CE57-4568-85ED-DF6C4E48595B}" type="pres">
      <dgm:prSet presAssocID="{89A8D65D-B1E7-4F62-BB9B-7C855EEE8503}" presName="descendantArrow" presStyleCnt="0"/>
      <dgm:spPr/>
    </dgm:pt>
    <dgm:pt modelId="{AF06226F-E07A-4A9C-BD83-4930725EEF64}" type="pres">
      <dgm:prSet presAssocID="{C760736C-579C-486C-98F1-2F1C73F7BADA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0130464-C035-4B3D-A61E-B77C4943EAD6}" type="presOf" srcId="{4744B527-663F-4A5A-9477-F8DA23DFE66B}" destId="{6B1CE92D-E5E0-49EA-BFD4-05E2AD48FA76}" srcOrd="1" destOrd="0" presId="urn:microsoft.com/office/officeart/2005/8/layout/process4"/>
    <dgm:cxn modelId="{E1043224-60E8-485B-BABC-08FBA46DFF7D}" srcId="{EC371921-CA12-4B78-BF89-4CB8006227C8}" destId="{C8254A43-7D9F-4A56-B819-A5799F7C147E}" srcOrd="2" destOrd="0" parTransId="{32C93ACE-DB3A-408B-82BD-86F9CEEDC3ED}" sibTransId="{4B5109EC-5CFE-4326-AD9E-177BDA8C317D}"/>
    <dgm:cxn modelId="{527AB4E5-CE17-4447-8739-64420634C2CB}" type="presOf" srcId="{C8254A43-7D9F-4A56-B819-A5799F7C147E}" destId="{C7D0EC15-DDF1-4777-B3B7-6D748A98977F}" srcOrd="1" destOrd="0" presId="urn:microsoft.com/office/officeart/2005/8/layout/process4"/>
    <dgm:cxn modelId="{AFFF62EE-7285-41E1-9DB3-69839B634C02}" type="presOf" srcId="{EC371921-CA12-4B78-BF89-4CB8006227C8}" destId="{05ACFAEF-D919-46C4-A260-D019CE698738}" srcOrd="0" destOrd="0" presId="urn:microsoft.com/office/officeart/2005/8/layout/process4"/>
    <dgm:cxn modelId="{9F837933-97A3-440B-A9B5-992EE28F9648}" type="presOf" srcId="{89A8D65D-B1E7-4F62-BB9B-7C855EEE8503}" destId="{F2684619-4335-41BD-A9AF-85B3D85AA672}" srcOrd="0" destOrd="0" presId="urn:microsoft.com/office/officeart/2005/8/layout/process4"/>
    <dgm:cxn modelId="{B28B1237-E132-4B87-B8BD-6A65A0FF2583}" type="presOf" srcId="{C8254A43-7D9F-4A56-B819-A5799F7C147E}" destId="{1D95EB5E-B648-48D3-966B-E81CE0B57FBE}" srcOrd="0" destOrd="0" presId="urn:microsoft.com/office/officeart/2005/8/layout/process4"/>
    <dgm:cxn modelId="{7BB995FE-AF58-4325-A52C-88440F849B84}" srcId="{EC371921-CA12-4B78-BF89-4CB8006227C8}" destId="{89A8D65D-B1E7-4F62-BB9B-7C855EEE8503}" srcOrd="0" destOrd="0" parTransId="{31EB4971-8180-4D4D-81EA-DA65BB24DC84}" sibTransId="{8740CB49-E8AE-4941-A6A4-4E42231F1A9F}"/>
    <dgm:cxn modelId="{2385F57F-E9AA-466B-95A4-42F77DD794E7}" type="presOf" srcId="{67E3ECF7-E290-49D6-9635-6071D8821DE7}" destId="{568FE489-C7D5-477A-AD9E-C4F10D1DB3F6}" srcOrd="0" destOrd="0" presId="urn:microsoft.com/office/officeart/2005/8/layout/process4"/>
    <dgm:cxn modelId="{91758D2F-2879-49EC-A99E-F32D797CC77F}" type="presOf" srcId="{3EB2C8C7-DE0A-42DA-9C9D-6C359D9A1537}" destId="{E9821070-C733-4624-BDB5-22971CF81724}" srcOrd="0" destOrd="0" presId="urn:microsoft.com/office/officeart/2005/8/layout/process4"/>
    <dgm:cxn modelId="{EAFDEC93-9E05-42B0-9D73-F3BC5BE3DC23}" srcId="{EC371921-CA12-4B78-BF89-4CB8006227C8}" destId="{F095D81B-B02D-4D1A-9AEA-822835F87FD2}" srcOrd="1" destOrd="0" parTransId="{CF404CED-EE3A-4BE8-AECC-C0BDD4F3E797}" sibTransId="{0A5D181C-E1D9-402B-87D0-9715E9E1E935}"/>
    <dgm:cxn modelId="{E04819C9-43AD-4E0F-9CF7-00FD1D133600}" type="presOf" srcId="{C760736C-579C-486C-98F1-2F1C73F7BADA}" destId="{AF06226F-E07A-4A9C-BD83-4930725EEF64}" srcOrd="0" destOrd="0" presId="urn:microsoft.com/office/officeart/2005/8/layout/process4"/>
    <dgm:cxn modelId="{9708B438-22A6-4E53-AF73-DAE6C4A07842}" srcId="{4744B527-663F-4A5A-9477-F8DA23DFE66B}" destId="{DCC2BCE2-1ACE-4794-BF3B-FB5E638EA1BA}" srcOrd="0" destOrd="0" parTransId="{FA31828E-AEA3-4BC5-81D4-9373CD5BACBE}" sibTransId="{2F80BA88-6A61-42F0-8242-AE6587ED4724}"/>
    <dgm:cxn modelId="{4B4BD33D-8805-4CDC-B320-94DFC056BE31}" srcId="{EC371921-CA12-4B78-BF89-4CB8006227C8}" destId="{4744B527-663F-4A5A-9477-F8DA23DFE66B}" srcOrd="3" destOrd="0" parTransId="{F2650D4F-49F6-4927-8DA0-4C47E7939769}" sibTransId="{6CE3F769-4894-4E42-8BEA-D6856E92CB75}"/>
    <dgm:cxn modelId="{A648FF23-84C7-4EC2-806A-FBA8A76569F4}" type="presOf" srcId="{F095D81B-B02D-4D1A-9AEA-822835F87FD2}" destId="{AC878054-9E2E-41C8-BDAD-EE062C134DB7}" srcOrd="1" destOrd="0" presId="urn:microsoft.com/office/officeart/2005/8/layout/process4"/>
    <dgm:cxn modelId="{BDB9DE2E-2ECE-4877-AD0F-7251F0DF088F}" type="presOf" srcId="{89A8D65D-B1E7-4F62-BB9B-7C855EEE8503}" destId="{F2B2EC78-492D-4C89-8B9C-2CE2387590FF}" srcOrd="1" destOrd="0" presId="urn:microsoft.com/office/officeart/2005/8/layout/process4"/>
    <dgm:cxn modelId="{3B8B090C-00A7-4991-83C1-A48C239B4F65}" type="presOf" srcId="{4744B527-663F-4A5A-9477-F8DA23DFE66B}" destId="{91715E70-643F-4758-87C7-7CF75E83F652}" srcOrd="0" destOrd="0" presId="urn:microsoft.com/office/officeart/2005/8/layout/process4"/>
    <dgm:cxn modelId="{28277F6E-B90E-4F05-B484-31818B623500}" srcId="{F095D81B-B02D-4D1A-9AEA-822835F87FD2}" destId="{3EB2C8C7-DE0A-42DA-9C9D-6C359D9A1537}" srcOrd="0" destOrd="0" parTransId="{5053EF04-C39E-4E94-BA9A-D41C1BB8BA86}" sibTransId="{8E5113F1-F10C-4073-947C-ADCA6EB7CD6F}"/>
    <dgm:cxn modelId="{271CA306-570B-4449-B65C-01A4BB7E2B20}" type="presOf" srcId="{F095D81B-B02D-4D1A-9AEA-822835F87FD2}" destId="{88A802CC-6395-4DDD-8133-B6E9F6C8E7A9}" srcOrd="0" destOrd="0" presId="urn:microsoft.com/office/officeart/2005/8/layout/process4"/>
    <dgm:cxn modelId="{94870358-583E-4A43-9A12-F5694405A148}" srcId="{C8254A43-7D9F-4A56-B819-A5799F7C147E}" destId="{67E3ECF7-E290-49D6-9635-6071D8821DE7}" srcOrd="0" destOrd="0" parTransId="{376E0994-8972-482A-AFA3-E711FC26F7E9}" sibTransId="{788C1D34-86B6-46F3-B34C-41C7ED3B0351}"/>
    <dgm:cxn modelId="{BBFC7117-C506-4948-9E08-3DAC047B155D}" type="presOf" srcId="{DCC2BCE2-1ACE-4794-BF3B-FB5E638EA1BA}" destId="{5E1DE15C-9CB3-4DF7-99EF-BF90B2725F44}" srcOrd="0" destOrd="0" presId="urn:microsoft.com/office/officeart/2005/8/layout/process4"/>
    <dgm:cxn modelId="{074B6AB6-FF08-43A2-BC15-2A8AC11CD8D5}" srcId="{89A8D65D-B1E7-4F62-BB9B-7C855EEE8503}" destId="{C760736C-579C-486C-98F1-2F1C73F7BADA}" srcOrd="0" destOrd="0" parTransId="{D7E772C8-24BC-4CEC-81B0-98A465CE1C8F}" sibTransId="{DEB0FF15-8ADD-48FD-8809-81E3579F9256}"/>
    <dgm:cxn modelId="{39BBE24D-FEBC-4993-9E12-1ED5F95E1A03}" type="presParOf" srcId="{05ACFAEF-D919-46C4-A260-D019CE698738}" destId="{4ED72768-6D0A-4BDA-88C9-5D190F53D1E6}" srcOrd="0" destOrd="0" presId="urn:microsoft.com/office/officeart/2005/8/layout/process4"/>
    <dgm:cxn modelId="{F0DD2C60-1860-4FB2-BB1C-5810BDC9DC7F}" type="presParOf" srcId="{4ED72768-6D0A-4BDA-88C9-5D190F53D1E6}" destId="{91715E70-643F-4758-87C7-7CF75E83F652}" srcOrd="0" destOrd="0" presId="urn:microsoft.com/office/officeart/2005/8/layout/process4"/>
    <dgm:cxn modelId="{87193ED7-F400-412D-9A24-5B767A568FBE}" type="presParOf" srcId="{4ED72768-6D0A-4BDA-88C9-5D190F53D1E6}" destId="{6B1CE92D-E5E0-49EA-BFD4-05E2AD48FA76}" srcOrd="1" destOrd="0" presId="urn:microsoft.com/office/officeart/2005/8/layout/process4"/>
    <dgm:cxn modelId="{AF304B52-2941-494A-A759-F706308816A0}" type="presParOf" srcId="{4ED72768-6D0A-4BDA-88C9-5D190F53D1E6}" destId="{AE05F24B-7D8D-4010-BF5F-EFB616428A51}" srcOrd="2" destOrd="0" presId="urn:microsoft.com/office/officeart/2005/8/layout/process4"/>
    <dgm:cxn modelId="{995E29C3-FDFF-4369-ADF8-7729DFB8144A}" type="presParOf" srcId="{AE05F24B-7D8D-4010-BF5F-EFB616428A51}" destId="{5E1DE15C-9CB3-4DF7-99EF-BF90B2725F44}" srcOrd="0" destOrd="0" presId="urn:microsoft.com/office/officeart/2005/8/layout/process4"/>
    <dgm:cxn modelId="{48F18F36-D22B-4757-A1FF-D6CDAD770DFF}" type="presParOf" srcId="{05ACFAEF-D919-46C4-A260-D019CE698738}" destId="{77A7FB36-0A86-47C8-9D22-4ECB189F3F36}" srcOrd="1" destOrd="0" presId="urn:microsoft.com/office/officeart/2005/8/layout/process4"/>
    <dgm:cxn modelId="{92DDADE3-F464-4DBA-B5FF-4FAFBD95743C}" type="presParOf" srcId="{05ACFAEF-D919-46C4-A260-D019CE698738}" destId="{8CF7674B-DF0F-451B-B783-5DDF5049DCEC}" srcOrd="2" destOrd="0" presId="urn:microsoft.com/office/officeart/2005/8/layout/process4"/>
    <dgm:cxn modelId="{A906F773-87A8-446D-A6D4-77150289B18E}" type="presParOf" srcId="{8CF7674B-DF0F-451B-B783-5DDF5049DCEC}" destId="{1D95EB5E-B648-48D3-966B-E81CE0B57FBE}" srcOrd="0" destOrd="0" presId="urn:microsoft.com/office/officeart/2005/8/layout/process4"/>
    <dgm:cxn modelId="{18C2E9FC-3FC7-4800-AA26-DEDBDE57BCA6}" type="presParOf" srcId="{8CF7674B-DF0F-451B-B783-5DDF5049DCEC}" destId="{C7D0EC15-DDF1-4777-B3B7-6D748A98977F}" srcOrd="1" destOrd="0" presId="urn:microsoft.com/office/officeart/2005/8/layout/process4"/>
    <dgm:cxn modelId="{1EA4CDB7-A0AA-46FF-A880-D38167D44A38}" type="presParOf" srcId="{8CF7674B-DF0F-451B-B783-5DDF5049DCEC}" destId="{45EC92F1-0763-496B-9A55-3FFF9DA752D8}" srcOrd="2" destOrd="0" presId="urn:microsoft.com/office/officeart/2005/8/layout/process4"/>
    <dgm:cxn modelId="{7943E400-5583-41DB-8814-1C0F86CC3843}" type="presParOf" srcId="{45EC92F1-0763-496B-9A55-3FFF9DA752D8}" destId="{568FE489-C7D5-477A-AD9E-C4F10D1DB3F6}" srcOrd="0" destOrd="0" presId="urn:microsoft.com/office/officeart/2005/8/layout/process4"/>
    <dgm:cxn modelId="{39B043E9-306A-4A77-AE21-059A3C6D9934}" type="presParOf" srcId="{05ACFAEF-D919-46C4-A260-D019CE698738}" destId="{444DA031-4686-4D0C-B2EA-5461E9C86615}" srcOrd="3" destOrd="0" presId="urn:microsoft.com/office/officeart/2005/8/layout/process4"/>
    <dgm:cxn modelId="{44C0E5B9-B166-45DC-A8F5-5B1F49F90C05}" type="presParOf" srcId="{05ACFAEF-D919-46C4-A260-D019CE698738}" destId="{EB30DF66-3F13-4EB6-AF68-AE7347726219}" srcOrd="4" destOrd="0" presId="urn:microsoft.com/office/officeart/2005/8/layout/process4"/>
    <dgm:cxn modelId="{FBA6B22C-E0B1-47A7-B110-AE0ECA3BACA6}" type="presParOf" srcId="{EB30DF66-3F13-4EB6-AF68-AE7347726219}" destId="{88A802CC-6395-4DDD-8133-B6E9F6C8E7A9}" srcOrd="0" destOrd="0" presId="urn:microsoft.com/office/officeart/2005/8/layout/process4"/>
    <dgm:cxn modelId="{B999783C-7189-45EE-86A0-833984714A47}" type="presParOf" srcId="{EB30DF66-3F13-4EB6-AF68-AE7347726219}" destId="{AC878054-9E2E-41C8-BDAD-EE062C134DB7}" srcOrd="1" destOrd="0" presId="urn:microsoft.com/office/officeart/2005/8/layout/process4"/>
    <dgm:cxn modelId="{5D2FA15A-2673-4CE8-9AAF-7696378F83FB}" type="presParOf" srcId="{EB30DF66-3F13-4EB6-AF68-AE7347726219}" destId="{2DCC9A0A-817F-4565-8B48-4BDDC178373F}" srcOrd="2" destOrd="0" presId="urn:microsoft.com/office/officeart/2005/8/layout/process4"/>
    <dgm:cxn modelId="{DAE704C0-A1CC-4465-BB03-38DA0057DAD7}" type="presParOf" srcId="{2DCC9A0A-817F-4565-8B48-4BDDC178373F}" destId="{E9821070-C733-4624-BDB5-22971CF81724}" srcOrd="0" destOrd="0" presId="urn:microsoft.com/office/officeart/2005/8/layout/process4"/>
    <dgm:cxn modelId="{21C20E3D-FBE3-4FE6-86EB-E5F48403743E}" type="presParOf" srcId="{05ACFAEF-D919-46C4-A260-D019CE698738}" destId="{0E41C849-4D69-41DA-94A8-27C1E0A2782B}" srcOrd="5" destOrd="0" presId="urn:microsoft.com/office/officeart/2005/8/layout/process4"/>
    <dgm:cxn modelId="{53F2DBD3-2CA9-4649-8AAC-49200D105E9A}" type="presParOf" srcId="{05ACFAEF-D919-46C4-A260-D019CE698738}" destId="{140B2593-6C72-4EAE-9809-F2DF67735509}" srcOrd="6" destOrd="0" presId="urn:microsoft.com/office/officeart/2005/8/layout/process4"/>
    <dgm:cxn modelId="{D4FB95C9-0A01-4485-AF20-A9A88B489E9E}" type="presParOf" srcId="{140B2593-6C72-4EAE-9809-F2DF67735509}" destId="{F2684619-4335-41BD-A9AF-85B3D85AA672}" srcOrd="0" destOrd="0" presId="urn:microsoft.com/office/officeart/2005/8/layout/process4"/>
    <dgm:cxn modelId="{FD170AA1-F262-4036-ACEB-7EFA6E91FD25}" type="presParOf" srcId="{140B2593-6C72-4EAE-9809-F2DF67735509}" destId="{F2B2EC78-492D-4C89-8B9C-2CE2387590FF}" srcOrd="1" destOrd="0" presId="urn:microsoft.com/office/officeart/2005/8/layout/process4"/>
    <dgm:cxn modelId="{A1189462-84B9-4BD3-B828-972058757CE8}" type="presParOf" srcId="{140B2593-6C72-4EAE-9809-F2DF67735509}" destId="{1DA9415D-CE57-4568-85ED-DF6C4E48595B}" srcOrd="2" destOrd="0" presId="urn:microsoft.com/office/officeart/2005/8/layout/process4"/>
    <dgm:cxn modelId="{B632D7A2-1BF4-41D3-8B48-293AAF989627}" type="presParOf" srcId="{1DA9415D-CE57-4568-85ED-DF6C4E48595B}" destId="{AF06226F-E07A-4A9C-BD83-4930725EEF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17C88-1AB7-419F-A396-67E02C30FC25}">
      <dsp:nvSpPr>
        <dsp:cNvPr id="0" name=""/>
        <dsp:cNvSpPr/>
      </dsp:nvSpPr>
      <dsp:spPr>
        <a:xfrm>
          <a:off x="0" y="1298884"/>
          <a:ext cx="7978876" cy="87020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0" i="0" u="none" strike="noStrike" kern="1200" cap="none" dirty="0">
              <a:latin typeface="Assistant"/>
              <a:ea typeface="Assistant"/>
              <a:cs typeface="+mn-cs"/>
              <a:sym typeface="Assistant"/>
            </a:rPr>
            <a:t>נכתוב את תשובה, ונשאל שוב</a:t>
          </a:r>
          <a:endParaRPr lang="he-IL" sz="2000" b="0" kern="1200" dirty="0">
            <a:cs typeface="+mn-cs"/>
          </a:endParaRPr>
        </a:p>
      </dsp:txBody>
      <dsp:txXfrm>
        <a:off x="0" y="1298884"/>
        <a:ext cx="7978876" cy="469910"/>
      </dsp:txXfrm>
    </dsp:sp>
    <dsp:sp modelId="{24CFB05D-F1A9-4E24-A375-75CE3CA73DD6}">
      <dsp:nvSpPr>
        <dsp:cNvPr id="0" name=""/>
        <dsp:cNvSpPr/>
      </dsp:nvSpPr>
      <dsp:spPr>
        <a:xfrm>
          <a:off x="3989438" y="1778819"/>
          <a:ext cx="3989437" cy="4002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0" kern="1200" dirty="0">
              <a:cs typeface="+mn-cs"/>
            </a:rPr>
            <a:t>תשובה א'</a:t>
          </a:r>
        </a:p>
      </dsp:txBody>
      <dsp:txXfrm>
        <a:off x="3989438" y="1778819"/>
        <a:ext cx="3989437" cy="400294"/>
      </dsp:txXfrm>
    </dsp:sp>
    <dsp:sp modelId="{47172976-2982-4802-8279-C19DA968E09A}">
      <dsp:nvSpPr>
        <dsp:cNvPr id="0" name=""/>
        <dsp:cNvSpPr/>
      </dsp:nvSpPr>
      <dsp:spPr>
        <a:xfrm>
          <a:off x="0" y="1778819"/>
          <a:ext cx="3989437" cy="400294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0" kern="1200" dirty="0">
              <a:cs typeface="+mn-cs"/>
            </a:rPr>
            <a:t>תשובה ב'</a:t>
          </a:r>
        </a:p>
      </dsp:txBody>
      <dsp:txXfrm>
        <a:off x="0" y="1778819"/>
        <a:ext cx="3989437" cy="400294"/>
      </dsp:txXfrm>
    </dsp:sp>
    <dsp:sp modelId="{6BDFD3C3-0618-4EA4-9927-165B3CC3DFD7}">
      <dsp:nvSpPr>
        <dsp:cNvPr id="0" name=""/>
        <dsp:cNvSpPr/>
      </dsp:nvSpPr>
      <dsp:spPr>
        <a:xfrm rot="10800000">
          <a:off x="0" y="0"/>
          <a:ext cx="7978876" cy="1338375"/>
        </a:xfrm>
        <a:prstGeom prst="upArrowCallout">
          <a:avLst/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0" kern="1200"/>
            <a:t>התופעה הלא רצויה שזיהיתי</a:t>
          </a:r>
          <a:endParaRPr lang="he-IL" sz="2000" b="0" kern="1200" dirty="0"/>
        </a:p>
      </dsp:txBody>
      <dsp:txXfrm rot="-10800000">
        <a:off x="0" y="0"/>
        <a:ext cx="7978876" cy="469769"/>
      </dsp:txXfrm>
    </dsp:sp>
    <dsp:sp modelId="{111E21B7-68B0-4450-8FE3-606DF1EC258F}">
      <dsp:nvSpPr>
        <dsp:cNvPr id="0" name=""/>
        <dsp:cNvSpPr/>
      </dsp:nvSpPr>
      <dsp:spPr>
        <a:xfrm>
          <a:off x="0" y="470760"/>
          <a:ext cx="7978876" cy="40017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0" kern="1200" dirty="0">
            <a:solidFill>
              <a:schemeClr val="tx1"/>
            </a:solidFill>
          </a:endParaRPr>
        </a:p>
      </dsp:txBody>
      <dsp:txXfrm>
        <a:off x="0" y="470760"/>
        <a:ext cx="7978876" cy="400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CE92D-E5E0-49EA-BFD4-05E2AD48FA76}">
      <dsp:nvSpPr>
        <dsp:cNvPr id="0" name=""/>
        <dsp:cNvSpPr/>
      </dsp:nvSpPr>
      <dsp:spPr>
        <a:xfrm>
          <a:off x="0" y="2709699"/>
          <a:ext cx="3967316" cy="59281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0" kern="1200">
              <a:cs typeface="+mn-cs"/>
            </a:rPr>
            <a:t>למה?</a:t>
          </a:r>
          <a:endParaRPr lang="he-IL" sz="1100" b="0" kern="1200" dirty="0">
            <a:cs typeface="+mn-cs"/>
          </a:endParaRPr>
        </a:p>
      </dsp:txBody>
      <dsp:txXfrm>
        <a:off x="0" y="2709699"/>
        <a:ext cx="3967316" cy="320120"/>
      </dsp:txXfrm>
    </dsp:sp>
    <dsp:sp modelId="{5E1DE15C-9CB3-4DF7-99EF-BF90B2725F44}">
      <dsp:nvSpPr>
        <dsp:cNvPr id="0" name=""/>
        <dsp:cNvSpPr/>
      </dsp:nvSpPr>
      <dsp:spPr>
        <a:xfrm>
          <a:off x="0" y="3017964"/>
          <a:ext cx="3967316" cy="27269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0" kern="1200" dirty="0">
              <a:cs typeface="+mn-cs"/>
            </a:rPr>
            <a:t>תשובה א'</a:t>
          </a:r>
        </a:p>
      </dsp:txBody>
      <dsp:txXfrm>
        <a:off x="0" y="3017964"/>
        <a:ext cx="3967316" cy="272695"/>
      </dsp:txXfrm>
    </dsp:sp>
    <dsp:sp modelId="{C7D0EC15-DDF1-4777-B3B7-6D748A98977F}">
      <dsp:nvSpPr>
        <dsp:cNvPr id="0" name=""/>
        <dsp:cNvSpPr/>
      </dsp:nvSpPr>
      <dsp:spPr>
        <a:xfrm rot="10800000">
          <a:off x="0" y="1806840"/>
          <a:ext cx="3967316" cy="911751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0" kern="1200">
              <a:cs typeface="+mn-cs"/>
            </a:rPr>
            <a:t>למה?</a:t>
          </a:r>
          <a:endParaRPr lang="he-IL" sz="1100" b="0" kern="1200" dirty="0">
            <a:cs typeface="+mn-cs"/>
          </a:endParaRPr>
        </a:p>
      </dsp:txBody>
      <dsp:txXfrm rot="-10800000">
        <a:off x="0" y="1806840"/>
        <a:ext cx="3967316" cy="320024"/>
      </dsp:txXfrm>
    </dsp:sp>
    <dsp:sp modelId="{568FE489-C7D5-477A-AD9E-C4F10D1DB3F6}">
      <dsp:nvSpPr>
        <dsp:cNvPr id="0" name=""/>
        <dsp:cNvSpPr/>
      </dsp:nvSpPr>
      <dsp:spPr>
        <a:xfrm>
          <a:off x="0" y="2126865"/>
          <a:ext cx="3967316" cy="272613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0" kern="1200" dirty="0">
              <a:cs typeface="+mn-cs"/>
            </a:rPr>
            <a:t>תשובה א'</a:t>
          </a:r>
        </a:p>
      </dsp:txBody>
      <dsp:txXfrm>
        <a:off x="0" y="2126865"/>
        <a:ext cx="3967316" cy="272613"/>
      </dsp:txXfrm>
    </dsp:sp>
    <dsp:sp modelId="{AC878054-9E2E-41C8-BDAD-EE062C134DB7}">
      <dsp:nvSpPr>
        <dsp:cNvPr id="0" name=""/>
        <dsp:cNvSpPr/>
      </dsp:nvSpPr>
      <dsp:spPr>
        <a:xfrm rot="10800000">
          <a:off x="0" y="903982"/>
          <a:ext cx="3967316" cy="911751"/>
        </a:xfrm>
        <a:prstGeom prst="upArrowCallou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0" kern="1200">
              <a:cs typeface="+mn-cs"/>
            </a:rPr>
            <a:t>למה?</a:t>
          </a:r>
          <a:endParaRPr lang="he-IL" sz="1100" b="0" kern="1200" dirty="0">
            <a:cs typeface="+mn-cs"/>
          </a:endParaRPr>
        </a:p>
      </dsp:txBody>
      <dsp:txXfrm rot="-10800000">
        <a:off x="0" y="903982"/>
        <a:ext cx="3967316" cy="320024"/>
      </dsp:txXfrm>
    </dsp:sp>
    <dsp:sp modelId="{E9821070-C733-4624-BDB5-22971CF81724}">
      <dsp:nvSpPr>
        <dsp:cNvPr id="0" name=""/>
        <dsp:cNvSpPr/>
      </dsp:nvSpPr>
      <dsp:spPr>
        <a:xfrm>
          <a:off x="0" y="1224006"/>
          <a:ext cx="3967316" cy="272613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0" kern="1200" dirty="0">
              <a:cs typeface="+mn-cs"/>
            </a:rPr>
            <a:t>תשובה א'</a:t>
          </a:r>
        </a:p>
      </dsp:txBody>
      <dsp:txXfrm>
        <a:off x="0" y="1224006"/>
        <a:ext cx="3967316" cy="272613"/>
      </dsp:txXfrm>
    </dsp:sp>
    <dsp:sp modelId="{F2B2EC78-492D-4C89-8B9C-2CE2387590FF}">
      <dsp:nvSpPr>
        <dsp:cNvPr id="0" name=""/>
        <dsp:cNvSpPr/>
      </dsp:nvSpPr>
      <dsp:spPr>
        <a:xfrm rot="10800000">
          <a:off x="0" y="1123"/>
          <a:ext cx="3967316" cy="911751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0" kern="1200" dirty="0">
              <a:cs typeface="+mn-cs"/>
            </a:rPr>
            <a:t>למה?</a:t>
          </a:r>
          <a:endParaRPr lang="he-IL" sz="2000" b="0" kern="1200" dirty="0"/>
        </a:p>
      </dsp:txBody>
      <dsp:txXfrm rot="-10800000">
        <a:off x="0" y="1123"/>
        <a:ext cx="3967316" cy="320024"/>
      </dsp:txXfrm>
    </dsp:sp>
    <dsp:sp modelId="{AF06226F-E07A-4A9C-BD83-4930725EEF64}">
      <dsp:nvSpPr>
        <dsp:cNvPr id="0" name=""/>
        <dsp:cNvSpPr/>
      </dsp:nvSpPr>
      <dsp:spPr>
        <a:xfrm>
          <a:off x="0" y="321147"/>
          <a:ext cx="3967316" cy="27261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0" kern="1200" dirty="0">
              <a:cs typeface="+mn-cs"/>
            </a:rPr>
            <a:t>תשובה א'</a:t>
          </a:r>
        </a:p>
      </dsp:txBody>
      <dsp:txXfrm>
        <a:off x="0" y="321147"/>
        <a:ext cx="3967316" cy="272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CE92D-E5E0-49EA-BFD4-05E2AD48FA76}">
      <dsp:nvSpPr>
        <dsp:cNvPr id="0" name=""/>
        <dsp:cNvSpPr/>
      </dsp:nvSpPr>
      <dsp:spPr>
        <a:xfrm>
          <a:off x="0" y="2709699"/>
          <a:ext cx="3967316" cy="59281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0" kern="1200" dirty="0">
              <a:cs typeface="+mn-cs"/>
            </a:rPr>
            <a:t>למה?</a:t>
          </a:r>
        </a:p>
      </dsp:txBody>
      <dsp:txXfrm>
        <a:off x="0" y="2709699"/>
        <a:ext cx="3967316" cy="320120"/>
      </dsp:txXfrm>
    </dsp:sp>
    <dsp:sp modelId="{5E1DE15C-9CB3-4DF7-99EF-BF90B2725F44}">
      <dsp:nvSpPr>
        <dsp:cNvPr id="0" name=""/>
        <dsp:cNvSpPr/>
      </dsp:nvSpPr>
      <dsp:spPr>
        <a:xfrm>
          <a:off x="0" y="3017964"/>
          <a:ext cx="3967316" cy="27269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0" kern="1200" dirty="0">
              <a:cs typeface="+mn-cs"/>
            </a:rPr>
            <a:t>תשובה ב'</a:t>
          </a:r>
        </a:p>
      </dsp:txBody>
      <dsp:txXfrm>
        <a:off x="0" y="3017964"/>
        <a:ext cx="3967316" cy="272695"/>
      </dsp:txXfrm>
    </dsp:sp>
    <dsp:sp modelId="{C7D0EC15-DDF1-4777-B3B7-6D748A98977F}">
      <dsp:nvSpPr>
        <dsp:cNvPr id="0" name=""/>
        <dsp:cNvSpPr/>
      </dsp:nvSpPr>
      <dsp:spPr>
        <a:xfrm rot="10800000">
          <a:off x="0" y="1806840"/>
          <a:ext cx="3967316" cy="911751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0" kern="1200">
              <a:cs typeface="+mn-cs"/>
            </a:rPr>
            <a:t>למה?</a:t>
          </a:r>
          <a:endParaRPr lang="he-IL" sz="1100" b="0" kern="1200" dirty="0">
            <a:cs typeface="+mn-cs"/>
          </a:endParaRPr>
        </a:p>
      </dsp:txBody>
      <dsp:txXfrm rot="-10800000">
        <a:off x="0" y="1806840"/>
        <a:ext cx="3967316" cy="320024"/>
      </dsp:txXfrm>
    </dsp:sp>
    <dsp:sp modelId="{568FE489-C7D5-477A-AD9E-C4F10D1DB3F6}">
      <dsp:nvSpPr>
        <dsp:cNvPr id="0" name=""/>
        <dsp:cNvSpPr/>
      </dsp:nvSpPr>
      <dsp:spPr>
        <a:xfrm>
          <a:off x="0" y="2126865"/>
          <a:ext cx="3967316" cy="272613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0" kern="1200" dirty="0">
              <a:cs typeface="+mn-cs"/>
            </a:rPr>
            <a:t>תשובה ב'</a:t>
          </a:r>
        </a:p>
      </dsp:txBody>
      <dsp:txXfrm>
        <a:off x="0" y="2126865"/>
        <a:ext cx="3967316" cy="272613"/>
      </dsp:txXfrm>
    </dsp:sp>
    <dsp:sp modelId="{AC878054-9E2E-41C8-BDAD-EE062C134DB7}">
      <dsp:nvSpPr>
        <dsp:cNvPr id="0" name=""/>
        <dsp:cNvSpPr/>
      </dsp:nvSpPr>
      <dsp:spPr>
        <a:xfrm rot="10800000">
          <a:off x="0" y="903982"/>
          <a:ext cx="3967316" cy="911751"/>
        </a:xfrm>
        <a:prstGeom prst="upArrowCallou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b="0" kern="1200">
              <a:cs typeface="+mn-cs"/>
            </a:rPr>
            <a:t>למה?</a:t>
          </a:r>
          <a:endParaRPr lang="he-IL" sz="1100" b="0" kern="1200" dirty="0">
            <a:cs typeface="+mn-cs"/>
          </a:endParaRPr>
        </a:p>
      </dsp:txBody>
      <dsp:txXfrm rot="-10800000">
        <a:off x="0" y="903982"/>
        <a:ext cx="3967316" cy="320024"/>
      </dsp:txXfrm>
    </dsp:sp>
    <dsp:sp modelId="{E9821070-C733-4624-BDB5-22971CF81724}">
      <dsp:nvSpPr>
        <dsp:cNvPr id="0" name=""/>
        <dsp:cNvSpPr/>
      </dsp:nvSpPr>
      <dsp:spPr>
        <a:xfrm>
          <a:off x="0" y="1224006"/>
          <a:ext cx="3967316" cy="272613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0" kern="1200" dirty="0">
              <a:cs typeface="+mn-cs"/>
            </a:rPr>
            <a:t>תשובה ב'</a:t>
          </a:r>
        </a:p>
      </dsp:txBody>
      <dsp:txXfrm>
        <a:off x="0" y="1224006"/>
        <a:ext cx="3967316" cy="272613"/>
      </dsp:txXfrm>
    </dsp:sp>
    <dsp:sp modelId="{F2B2EC78-492D-4C89-8B9C-2CE2387590FF}">
      <dsp:nvSpPr>
        <dsp:cNvPr id="0" name=""/>
        <dsp:cNvSpPr/>
      </dsp:nvSpPr>
      <dsp:spPr>
        <a:xfrm rot="10800000">
          <a:off x="0" y="1123"/>
          <a:ext cx="3967316" cy="911751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0" kern="1200">
              <a:cs typeface="+mn-cs"/>
            </a:rPr>
            <a:t>למה?</a:t>
          </a:r>
          <a:endParaRPr lang="he-IL" sz="2000" b="0" kern="1200" dirty="0"/>
        </a:p>
      </dsp:txBody>
      <dsp:txXfrm rot="-10800000">
        <a:off x="0" y="1123"/>
        <a:ext cx="3967316" cy="320024"/>
      </dsp:txXfrm>
    </dsp:sp>
    <dsp:sp modelId="{AF06226F-E07A-4A9C-BD83-4930725EEF64}">
      <dsp:nvSpPr>
        <dsp:cNvPr id="0" name=""/>
        <dsp:cNvSpPr/>
      </dsp:nvSpPr>
      <dsp:spPr>
        <a:xfrm>
          <a:off x="0" y="321147"/>
          <a:ext cx="3967316" cy="27261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0" kern="1200" dirty="0">
              <a:cs typeface="+mn-cs"/>
            </a:rPr>
            <a:t>תשובה ב'</a:t>
          </a:r>
        </a:p>
      </dsp:txBody>
      <dsp:txXfrm>
        <a:off x="0" y="321147"/>
        <a:ext cx="3967316" cy="272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F5CDAC3D-F8E9-419F-BCAA-18F06FB5F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3FEA745-14DA-4888-98C3-18155EF4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2739124-2594-4499-A0AA-0E98217E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E21E8F7-ECBF-42C1-A838-9ACA0F72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9350" y="2219325"/>
            <a:ext cx="8877300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8" name="תמונה 7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27E10190-BCB2-48ED-B017-6EB1D7A1E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4" name="תמונה 3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8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5" y="372499"/>
            <a:ext cx="1071224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4490" y="1902235"/>
            <a:ext cx="8015134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8974686-CE38-4746-B0E2-DCA1FCB96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4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B835D6-4FB1-4D85-9B75-2D847A48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8E64FE-4297-485F-9BD6-58A10243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4E4418-1388-4730-B3AE-45A6F986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3EFB69-6EBF-4CA5-A430-09F4EF42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D7CCAD-2B0B-4346-B687-5C0FC3D6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56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DFD7177-B0A0-40FC-8F0E-BEF6282A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E1A476F-87FA-4926-9936-AC0A063C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76CC14-5940-4C50-9EF8-CF43A33FE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FFB9-8E62-41B9-8309-10A030640D22}" type="datetimeFigureOut">
              <a:rPr lang="he-IL" smtClean="0"/>
              <a:t>ז'/אייר/תשפ"ב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04B128-BDD0-4203-80B3-E3DD335A9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69F37CA-9271-4ECE-8964-62AE2BEF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9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0" r:id="rId3"/>
    <p:sldLayoutId id="2147483661" r:id="rId4"/>
    <p:sldLayoutId id="2147483650" r:id="rId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1984596038442586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0B81442-D742-45A7-804A-CD2C68069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D89A7D17-3D10-4000-8186-546D4561918C}"/>
              </a:ext>
            </a:extLst>
          </p:cNvPr>
          <p:cNvSpPr txBox="1">
            <a:spLocks/>
          </p:cNvSpPr>
          <p:nvPr/>
        </p:nvSpPr>
        <p:spPr>
          <a:xfrm>
            <a:off x="8649929" y="3429000"/>
            <a:ext cx="1836173" cy="52356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מרחב הבעיה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734C5A5B-732E-4DBA-9F05-D0632BD89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02" y="2399219"/>
            <a:ext cx="3120959" cy="167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 b="1" dirty="0" smtClean="0"/>
              <a:t>תקציר הכלי</a:t>
            </a:r>
            <a:endParaRPr lang="he-IL" sz="5400" b="1" dirty="0"/>
          </a:p>
        </p:txBody>
      </p:sp>
      <p:sp>
        <p:nvSpPr>
          <p:cNvPr id="4" name="מלבן 3"/>
          <p:cNvSpPr/>
          <p:nvPr/>
        </p:nvSpPr>
        <p:spPr>
          <a:xfrm>
            <a:off x="2203704" y="2521958"/>
            <a:ext cx="9610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תרגיל 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חשיבה המסייע לחקור את </a:t>
            </a:r>
            <a:r>
              <a:rPr lang="he-IL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את</a:t>
            </a: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 שורש הבעיה על ידי השאלה "למה" </a:t>
            </a:r>
            <a:endParaRPr lang="he-IL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מה </a:t>
            </a: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הגורם לתופעה</a:t>
            </a:r>
            <a:r>
              <a:rPr lang="he-IL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he-IL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0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5</a:t>
            </a:r>
            <a:r>
              <a:rPr lang="en-US" b="1" dirty="0" smtClean="0"/>
              <a:t> – Why’s </a:t>
            </a:r>
            <a:r>
              <a:rPr lang="he-IL" b="1" dirty="0" smtClean="0"/>
              <a:t>מתחילים !</a:t>
            </a:r>
            <a:endParaRPr lang="he-IL" b="1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6500" y="2036445"/>
            <a:ext cx="8877300" cy="3857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אז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הגענו לשלב חמשת ה'למה'. </a:t>
            </a:r>
            <a:endParaRPr lang="he-I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אנחנו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עוד בשלבי הבסיס יחסית, וזה השלב בו נוכל לקדם את המיזם שלנו על ידי הנחת יסודות משמעותיים. 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בדף זה נרצה לדייק לעצמנו את הסיבה לכל היוזמה שלנו, ננסה להבין יחד בעצם מהי התופעה הלא רצויה עליה נרצה להשפיע, ויותר מכך- מהי הבעיה השורשית ממנה נובעת התופעה שלנו. </a:t>
            </a:r>
          </a:p>
          <a:p>
            <a:pPr marL="0" indent="0">
              <a:buNone/>
            </a:pPr>
            <a:r>
              <a:rPr lang="he-IL" sz="1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800" b="1" dirty="0">
                <a:latin typeface="Calibri" panose="020F0502020204030204" pitchFamily="34" charset="0"/>
                <a:cs typeface="Calibri" panose="020F0502020204030204" pitchFamily="34" charset="0"/>
              </a:rPr>
              <a:t>נקודות שחשוב שנתייחס אליהן בכלי: </a:t>
            </a:r>
          </a:p>
          <a:p>
            <a:pPr marL="0" indent="0" fontAlgn="base">
              <a:buNone/>
            </a:pP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אל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תקפצו ישר לתרגיל, השקיעו שניה בלקרוא את ההסבר, הוא נותן אחלה רקע לתועלת שכלי זה </a:t>
            </a:r>
            <a:r>
              <a:rPr lang="he-I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יתן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לנו. </a:t>
            </a:r>
          </a:p>
          <a:p>
            <a:pPr marL="0" indent="0" fontAlgn="base">
              <a:buNone/>
            </a:pP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אין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תשובה נכונה ולא נכונה, אל תעצרו על ההתחלה, זרקו כל "למה" שעולה לכם </a:t>
            </a: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בראש</a:t>
            </a:r>
          </a:p>
          <a:p>
            <a:pPr marL="0" indent="0" fontAlgn="base">
              <a:buNone/>
            </a:pP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**במידה ולא הבנתם עד הסוף, מוזמנים </a:t>
            </a:r>
            <a:r>
              <a:rPr lang="he-I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להכנס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 לסרטון ההסברה על הכלי באתר הכוורת - (לינק) או לשאול </a:t>
            </a:r>
            <a:endParaRPr lang="he-I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ביזמות חברתית – הקהילה </a:t>
            </a:r>
            <a:r>
              <a:rPr lang="he-IL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בפייסבוק</a:t>
            </a:r>
            <a:r>
              <a:rPr lang="he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ונשמח לסייע (לינק לקהילה)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שיהיה המון בהצלחה, </a:t>
            </a:r>
          </a:p>
          <a:p>
            <a:pPr marL="0" indent="0">
              <a:buNone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צוות הכוורת </a:t>
            </a:r>
          </a:p>
        </p:txBody>
      </p:sp>
    </p:spTree>
    <p:extLst>
      <p:ext uri="{BB962C8B-B14F-4D97-AF65-F5344CB8AC3E}">
        <p14:creationId xmlns:p14="http://schemas.microsoft.com/office/powerpoint/2010/main" val="42580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מהו התרגיל?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תרגיל חשיבה המסייע לחקור את </a:t>
            </a:r>
            <a:r>
              <a:rPr lang="he-IL" sz="280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את</a:t>
            </a:r>
            <a:r>
              <a:rPr lang="he-IL" sz="28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שורש הבעיה על ידי השאלה </a:t>
            </a:r>
            <a:r>
              <a:rPr lang="he-IL" sz="2800" i="0" u="none" strike="noStrike" cap="non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"למה" </a:t>
            </a:r>
            <a:r>
              <a:rPr lang="he-IL" sz="28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(מה הגורם לתופעה?) </a:t>
            </a:r>
            <a:endParaRPr lang="he-IL" sz="2800" i="0" u="none" strike="noStrike" cap="none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8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נ</a:t>
            </a:r>
            <a:r>
              <a:rPr lang="he-IL" sz="28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עשה שימוש בטכניקה </a:t>
            </a:r>
            <a:r>
              <a:rPr lang="he-IL" sz="280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חזרתית</a:t>
            </a:r>
            <a:r>
              <a:rPr lang="he-IL" sz="28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שבה בכל פעם מחדש</a:t>
            </a:r>
            <a:r>
              <a:rPr lang="he-IL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נענה על השאלה </a:t>
            </a:r>
            <a:r>
              <a:rPr lang="he-IL" sz="2800" i="0" u="none" strike="noStrike" cap="non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“למה?” 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נתחיל מהגדרת הבעיה שאותה אנו רוצים לפתור, ונשאל למה היא קרתה? 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כאשר כל תשובה תהווה את הבסיס לשאלת "הלמה" הבאה. </a:t>
            </a:r>
            <a:endParaRPr lang="he-IL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כך נייצר הבחנה בין תופעות לא רצויות שהן </a:t>
            </a:r>
            <a:r>
              <a:rPr lang="he-IL" sz="280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סימפוטמים</a:t>
            </a:r>
            <a:r>
              <a:rPr lang="he-IL" sz="28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לבין הבעיות 'האמיתיות'.</a:t>
            </a:r>
          </a:p>
          <a:p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מהי תופעה לא רצויה?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תופעה בלתי רצויה זה היא מצב תיאורי שמתרחשת במציאות ויש בה פגם או אי מימוש </a:t>
            </a:r>
            <a:r>
              <a:rPr lang="he-IL" dirty="0" err="1"/>
              <a:t>פטנציאל</a:t>
            </a:r>
            <a:r>
              <a:rPr lang="he-IL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 smtClean="0"/>
              <a:t>דוגמאות </a:t>
            </a:r>
            <a:r>
              <a:rPr lang="he-IL" sz="2800" dirty="0"/>
              <a:t>לתופעה בלתי רצויה- ונדליזם ברחובות/ פקקים בכבישים/ אי שוויון תעסוקתי בקרב אנשים עם מוגבלות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לעומת זאת שורש הבעיה הדורש חקירה והעמקה ואינו גלוי לעין - למעשה הסיבות השורשיות לתופעה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שימו לב: 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במצבים רבים כל בעיה יכולה להיות גם סימפטום של בעיה שורשית יותר.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01753CF-DF4A-4A3A-9ABD-9C16AA9437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3"/>
          <a:stretch/>
        </p:blipFill>
        <p:spPr>
          <a:xfrm>
            <a:off x="11362979" y="3104751"/>
            <a:ext cx="322469" cy="3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B52A250-D0A3-4D2E-A68A-93581233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1717" y="189619"/>
            <a:ext cx="10712245" cy="1325563"/>
          </a:xfrm>
        </p:spPr>
        <p:txBody>
          <a:bodyPr/>
          <a:lstStyle/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צריך להגדיר?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1B6CB7A-181C-46F1-A504-66BA4856FB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המקום בו נבחר לעצור את החקירה צריך להתאים למרחבי הסמכות או ההשפעה שמבחינתנו רלוונטיים לפעולה. 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נגדיר את המקום שבו נעצור כמקום הרלוונטי </a:t>
            </a:r>
            <a:endParaRPr lang="he-IL" sz="2800" b="1" i="0" u="none" strike="noStrike" cap="none" dirty="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ל'סיבת </a:t>
            </a:r>
            <a:r>
              <a:rPr lang="he-IL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השינוי שלנו'- הסיבה שנרצה להשפיע עליה בכדי לפתור את הבעיה. </a:t>
            </a:r>
            <a:endParaRPr lang="he-IL" sz="280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AD4A8939-2AAA-4434-9594-021631F39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312174"/>
              </p:ext>
            </p:extLst>
          </p:nvPr>
        </p:nvGraphicFramePr>
        <p:xfrm>
          <a:off x="2433485" y="420330"/>
          <a:ext cx="7978876" cy="219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Google Shape;100;p1">
            <a:extLst>
              <a:ext uri="{FF2B5EF4-FFF2-40B4-BE49-F238E27FC236}">
                <a16:creationId xmlns:a16="http://schemas.microsoft.com/office/drawing/2014/main" id="{D7166CCA-5739-447C-B541-44941A6C54CA}"/>
              </a:ext>
            </a:extLst>
          </p:cNvPr>
          <p:cNvSpPr/>
          <p:nvPr/>
        </p:nvSpPr>
        <p:spPr>
          <a:xfrm>
            <a:off x="10256913" y="2666214"/>
            <a:ext cx="1783080" cy="35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ssistant"/>
                <a:cs typeface="Calibri" panose="020F0502020204030204" pitchFamily="34" charset="0"/>
                <a:sym typeface="Assistant"/>
              </a:rPr>
              <a:t>חוזר חלילה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דיאגרמה 14">
            <a:extLst>
              <a:ext uri="{FF2B5EF4-FFF2-40B4-BE49-F238E27FC236}">
                <a16:creationId xmlns:a16="http://schemas.microsoft.com/office/drawing/2014/main" id="{A7039281-A801-4566-98EA-68157C66A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548681"/>
              </p:ext>
            </p:extLst>
          </p:nvPr>
        </p:nvGraphicFramePr>
        <p:xfrm>
          <a:off x="6445046" y="2757948"/>
          <a:ext cx="3967316" cy="330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דיאגרמה 15">
            <a:extLst>
              <a:ext uri="{FF2B5EF4-FFF2-40B4-BE49-F238E27FC236}">
                <a16:creationId xmlns:a16="http://schemas.microsoft.com/office/drawing/2014/main" id="{AF63D934-BD48-403D-A341-C4B905148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506464"/>
              </p:ext>
            </p:extLst>
          </p:nvPr>
        </p:nvGraphicFramePr>
        <p:xfrm>
          <a:off x="2433484" y="2757948"/>
          <a:ext cx="3967316" cy="330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414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8">
            <a:extLst>
              <a:ext uri="{FF2B5EF4-FFF2-40B4-BE49-F238E27FC236}">
                <a16:creationId xmlns:a16="http://schemas.microsoft.com/office/drawing/2014/main" id="{6B9B6629-FD95-4636-AAD2-D6F75B979D29}"/>
              </a:ext>
            </a:extLst>
          </p:cNvPr>
          <p:cNvSpPr/>
          <p:nvPr/>
        </p:nvSpPr>
        <p:spPr>
          <a:xfrm>
            <a:off x="9167809" y="4284313"/>
            <a:ext cx="376279" cy="41579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A49C16F1-AFC7-4D25-9B6C-60C4E92FB7EF}"/>
              </a:ext>
            </a:extLst>
          </p:cNvPr>
          <p:cNvSpPr>
            <a:spLocks noChangeAspect="1"/>
          </p:cNvSpPr>
          <p:nvPr/>
        </p:nvSpPr>
        <p:spPr>
          <a:xfrm>
            <a:off x="9722834" y="4304638"/>
            <a:ext cx="351714" cy="39723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id="{FBE009EA-AC08-40F4-8AD9-4F2FBB23D744}"/>
              </a:ext>
            </a:extLst>
          </p:cNvPr>
          <p:cNvSpPr/>
          <p:nvPr/>
        </p:nvSpPr>
        <p:spPr>
          <a:xfrm rot="10800000">
            <a:off x="6519201" y="5006625"/>
            <a:ext cx="240006" cy="39052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A2662F8D-346E-4FDA-99F1-03F7C1F39B3D}"/>
              </a:ext>
            </a:extLst>
          </p:cNvPr>
          <p:cNvSpPr/>
          <p:nvPr/>
        </p:nvSpPr>
        <p:spPr>
          <a:xfrm rot="16200000" flipH="1">
            <a:off x="4582321" y="5010684"/>
            <a:ext cx="406052" cy="38240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id="{525A85F9-DE48-46C1-AF88-C9E47546E221}"/>
              </a:ext>
            </a:extLst>
          </p:cNvPr>
          <p:cNvSpPr>
            <a:spLocks noChangeAspect="1"/>
          </p:cNvSpPr>
          <p:nvPr/>
        </p:nvSpPr>
        <p:spPr>
          <a:xfrm rot="2160000">
            <a:off x="7201154" y="4304637"/>
            <a:ext cx="368160" cy="39723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4D5BF195-95BB-4886-872D-F53F6BC9580C}"/>
              </a:ext>
            </a:extLst>
          </p:cNvPr>
          <p:cNvSpPr/>
          <p:nvPr/>
        </p:nvSpPr>
        <p:spPr>
          <a:xfrm>
            <a:off x="1463666" y="5007220"/>
            <a:ext cx="389332" cy="3893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id="{8BDCDE01-714F-4D8B-B1FC-1509976EF3DF}"/>
              </a:ext>
            </a:extLst>
          </p:cNvPr>
          <p:cNvSpPr/>
          <p:nvPr/>
        </p:nvSpPr>
        <p:spPr>
          <a:xfrm>
            <a:off x="828600" y="5007220"/>
            <a:ext cx="389375" cy="3893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ACBE9421-7018-4F18-8B9C-BF702578E74C}"/>
              </a:ext>
            </a:extLst>
          </p:cNvPr>
          <p:cNvSpPr/>
          <p:nvPr/>
        </p:nvSpPr>
        <p:spPr>
          <a:xfrm>
            <a:off x="2729266" y="5007220"/>
            <a:ext cx="389332" cy="3893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4A024016-A85B-484C-B5BB-FC966CEFAF05}"/>
              </a:ext>
            </a:extLst>
          </p:cNvPr>
          <p:cNvSpPr>
            <a:spLocks noChangeAspect="1"/>
          </p:cNvSpPr>
          <p:nvPr/>
        </p:nvSpPr>
        <p:spPr>
          <a:xfrm>
            <a:off x="2091966" y="5007220"/>
            <a:ext cx="389332" cy="3893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id="{C9DEC16A-5221-4AB6-8260-9EE034A4F028}"/>
              </a:ext>
            </a:extLst>
          </p:cNvPr>
          <p:cNvSpPr>
            <a:spLocks noChangeAspect="1"/>
          </p:cNvSpPr>
          <p:nvPr/>
        </p:nvSpPr>
        <p:spPr>
          <a:xfrm>
            <a:off x="3378109" y="5003267"/>
            <a:ext cx="390719" cy="3972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id="{E1C262BD-8CE1-459F-9B8A-C30C4EE00E1B}"/>
              </a:ext>
            </a:extLst>
          </p:cNvPr>
          <p:cNvSpPr/>
          <p:nvPr/>
        </p:nvSpPr>
        <p:spPr>
          <a:xfrm>
            <a:off x="3970030" y="5016946"/>
            <a:ext cx="366276" cy="369880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id="{C23D66E4-27E8-4B6F-BEB3-907CC61C2910}"/>
              </a:ext>
            </a:extLst>
          </p:cNvPr>
          <p:cNvSpPr>
            <a:spLocks noChangeAspect="1"/>
          </p:cNvSpPr>
          <p:nvPr/>
        </p:nvSpPr>
        <p:spPr>
          <a:xfrm>
            <a:off x="5816631" y="5003267"/>
            <a:ext cx="408132" cy="39723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id="{AB7BF566-0A60-46BC-9CC1-5C50DFE7B350}"/>
              </a:ext>
            </a:extLst>
          </p:cNvPr>
          <p:cNvSpPr/>
          <p:nvPr/>
        </p:nvSpPr>
        <p:spPr>
          <a:xfrm>
            <a:off x="5269457" y="5000422"/>
            <a:ext cx="319563" cy="402928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AB60A373-F23D-4266-A7EC-4F2E0C2CA0AA}"/>
              </a:ext>
            </a:extLst>
          </p:cNvPr>
          <p:cNvSpPr/>
          <p:nvPr/>
        </p:nvSpPr>
        <p:spPr>
          <a:xfrm rot="10800000">
            <a:off x="9219651" y="3408695"/>
            <a:ext cx="171005" cy="53254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97A3591E-1E0E-4D46-856B-FCC5E0E06B58}"/>
              </a:ext>
            </a:extLst>
          </p:cNvPr>
          <p:cNvSpPr/>
          <p:nvPr/>
        </p:nvSpPr>
        <p:spPr>
          <a:xfrm>
            <a:off x="9656343" y="3470178"/>
            <a:ext cx="410240" cy="40957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549F34B9-BAC5-46F5-9513-771BDB5B5651}"/>
              </a:ext>
            </a:extLst>
          </p:cNvPr>
          <p:cNvSpPr/>
          <p:nvPr/>
        </p:nvSpPr>
        <p:spPr>
          <a:xfrm rot="16200000">
            <a:off x="6498004" y="2652573"/>
            <a:ext cx="344135" cy="41029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4E5852CD-B14C-408E-82EF-5FB8118A2F7C}"/>
              </a:ext>
            </a:extLst>
          </p:cNvPr>
          <p:cNvSpPr/>
          <p:nvPr/>
        </p:nvSpPr>
        <p:spPr>
          <a:xfrm>
            <a:off x="10461840" y="2632565"/>
            <a:ext cx="376729" cy="45031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43EEE3D5-2A2A-4CA0-847E-FD94DED9199B}"/>
              </a:ext>
            </a:extLst>
          </p:cNvPr>
          <p:cNvSpPr/>
          <p:nvPr/>
        </p:nvSpPr>
        <p:spPr>
          <a:xfrm>
            <a:off x="10949824" y="3515091"/>
            <a:ext cx="396184" cy="31975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3066207D-47C5-4B85-ACC1-285D2D272BB1}"/>
              </a:ext>
            </a:extLst>
          </p:cNvPr>
          <p:cNvSpPr/>
          <p:nvPr/>
        </p:nvSpPr>
        <p:spPr>
          <a:xfrm>
            <a:off x="11063979" y="2658398"/>
            <a:ext cx="398648" cy="3986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88A2AD-5F68-45BA-991B-ACB8C663EEA3}"/>
              </a:ext>
            </a:extLst>
          </p:cNvPr>
          <p:cNvSpPr/>
          <p:nvPr/>
        </p:nvSpPr>
        <p:spPr>
          <a:xfrm>
            <a:off x="7829650" y="4222071"/>
            <a:ext cx="415633" cy="444201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94BC15F1-E0A5-4B51-9CB2-C91163FC7494}"/>
              </a:ext>
            </a:extLst>
          </p:cNvPr>
          <p:cNvSpPr/>
          <p:nvPr/>
        </p:nvSpPr>
        <p:spPr>
          <a:xfrm>
            <a:off x="7753802" y="3509501"/>
            <a:ext cx="454803" cy="3332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42211ADC-BC44-4DB4-912D-54CA0C27BA9D}"/>
              </a:ext>
            </a:extLst>
          </p:cNvPr>
          <p:cNvSpPr/>
          <p:nvPr/>
        </p:nvSpPr>
        <p:spPr>
          <a:xfrm>
            <a:off x="10445531" y="4217566"/>
            <a:ext cx="436474" cy="442003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66BB31FA-7BB7-4EDF-B1C4-4500A8E6A186}"/>
              </a:ext>
            </a:extLst>
          </p:cNvPr>
          <p:cNvSpPr/>
          <p:nvPr/>
        </p:nvSpPr>
        <p:spPr>
          <a:xfrm rot="9900000">
            <a:off x="11030382" y="1009585"/>
            <a:ext cx="449291" cy="3815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0566CEB8-BA33-4D36-960B-E0652B60ED60}"/>
              </a:ext>
            </a:extLst>
          </p:cNvPr>
          <p:cNvSpPr/>
          <p:nvPr/>
        </p:nvSpPr>
        <p:spPr>
          <a:xfrm>
            <a:off x="6410445" y="3451997"/>
            <a:ext cx="445936" cy="4459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33DB8C83-C921-46EC-8243-7EF940EE62EF}"/>
              </a:ext>
            </a:extLst>
          </p:cNvPr>
          <p:cNvSpPr/>
          <p:nvPr/>
        </p:nvSpPr>
        <p:spPr>
          <a:xfrm>
            <a:off x="9912667" y="2657404"/>
            <a:ext cx="323763" cy="400636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D689ECE7-CB66-41D3-A69E-ABACC7C7ED5E}"/>
              </a:ext>
            </a:extLst>
          </p:cNvPr>
          <p:cNvSpPr/>
          <p:nvPr/>
        </p:nvSpPr>
        <p:spPr>
          <a:xfrm>
            <a:off x="6449500" y="4241503"/>
            <a:ext cx="454149" cy="37963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6AED14-F42F-457D-8C27-1BD5AD61F977}"/>
              </a:ext>
            </a:extLst>
          </p:cNvPr>
          <p:cNvSpPr/>
          <p:nvPr/>
        </p:nvSpPr>
        <p:spPr>
          <a:xfrm>
            <a:off x="9564073" y="957943"/>
            <a:ext cx="469009" cy="36026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44D65CF4-1B55-4510-B5AB-D53D75B57B47}"/>
              </a:ext>
            </a:extLst>
          </p:cNvPr>
          <p:cNvSpPr/>
          <p:nvPr/>
        </p:nvSpPr>
        <p:spPr>
          <a:xfrm>
            <a:off x="10293314" y="957943"/>
            <a:ext cx="476836" cy="411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F58A236A-2DE5-43D2-B2AD-B1BB411AFA4E}"/>
              </a:ext>
            </a:extLst>
          </p:cNvPr>
          <p:cNvSpPr/>
          <p:nvPr/>
        </p:nvSpPr>
        <p:spPr>
          <a:xfrm>
            <a:off x="11102480" y="1780479"/>
            <a:ext cx="219723" cy="47905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E07F6A3F-9B6E-4984-A577-B647F419BC3A}"/>
              </a:ext>
            </a:extLst>
          </p:cNvPr>
          <p:cNvSpPr/>
          <p:nvPr/>
        </p:nvSpPr>
        <p:spPr>
          <a:xfrm>
            <a:off x="7104326" y="5045195"/>
            <a:ext cx="476836" cy="31338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331708E1-4E99-442A-A643-DACEC83B76F7}"/>
              </a:ext>
            </a:extLst>
          </p:cNvPr>
          <p:cNvSpPr/>
          <p:nvPr/>
        </p:nvSpPr>
        <p:spPr>
          <a:xfrm>
            <a:off x="7100631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5ABC4E91-F35C-4044-9138-53B85EFD2760}"/>
              </a:ext>
            </a:extLst>
          </p:cNvPr>
          <p:cNvSpPr/>
          <p:nvPr/>
        </p:nvSpPr>
        <p:spPr>
          <a:xfrm>
            <a:off x="7803640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3E20080B-B5E5-4CF4-BC43-5D9AA20F9E48}"/>
              </a:ext>
            </a:extLst>
          </p:cNvPr>
          <p:cNvSpPr/>
          <p:nvPr/>
        </p:nvSpPr>
        <p:spPr>
          <a:xfrm>
            <a:off x="8506649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9B4136F3-0C9A-423E-A20B-9356228A265F}"/>
              </a:ext>
            </a:extLst>
          </p:cNvPr>
          <p:cNvSpPr/>
          <p:nvPr/>
        </p:nvSpPr>
        <p:spPr>
          <a:xfrm>
            <a:off x="9209658" y="2742700"/>
            <a:ext cx="477599" cy="230043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2056127A-E4E2-458C-8425-5858DC342008}"/>
              </a:ext>
            </a:extLst>
          </p:cNvPr>
          <p:cNvSpPr/>
          <p:nvPr/>
        </p:nvSpPr>
        <p:spPr>
          <a:xfrm rot="8100000">
            <a:off x="8491666" y="4265392"/>
            <a:ext cx="323467" cy="32346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FCB7D401-728A-4E1C-862F-3105F069A3FE}"/>
              </a:ext>
            </a:extLst>
          </p:cNvPr>
          <p:cNvSpPr/>
          <p:nvPr/>
        </p:nvSpPr>
        <p:spPr>
          <a:xfrm>
            <a:off x="7593827" y="1759177"/>
            <a:ext cx="478457" cy="48235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CA708E73-C686-4734-BBE0-D69EA8873627}"/>
              </a:ext>
            </a:extLst>
          </p:cNvPr>
          <p:cNvSpPr/>
          <p:nvPr/>
        </p:nvSpPr>
        <p:spPr>
          <a:xfrm>
            <a:off x="8337531" y="1758770"/>
            <a:ext cx="375731" cy="48316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2F6A0A3C-0AD9-442E-8802-035AA7636325}"/>
              </a:ext>
            </a:extLst>
          </p:cNvPr>
          <p:cNvSpPr/>
          <p:nvPr/>
        </p:nvSpPr>
        <p:spPr>
          <a:xfrm>
            <a:off x="8882127" y="957943"/>
            <a:ext cx="421714" cy="421714"/>
          </a:xfrm>
          <a:prstGeom prst="hear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BE871F5A-4589-47EA-909F-816F8E8E7FE8}"/>
              </a:ext>
            </a:extLst>
          </p:cNvPr>
          <p:cNvSpPr/>
          <p:nvPr/>
        </p:nvSpPr>
        <p:spPr>
          <a:xfrm>
            <a:off x="11102480" y="4241503"/>
            <a:ext cx="318997" cy="394130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A0F80E32-7C0F-44F4-8435-83A93A0E0EFA}"/>
              </a:ext>
            </a:extLst>
          </p:cNvPr>
          <p:cNvSpPr/>
          <p:nvPr/>
        </p:nvSpPr>
        <p:spPr>
          <a:xfrm>
            <a:off x="7830566" y="5047358"/>
            <a:ext cx="525406" cy="30905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ED22CB68-D164-4780-BB75-AD1B88A48969}"/>
              </a:ext>
            </a:extLst>
          </p:cNvPr>
          <p:cNvSpPr/>
          <p:nvPr/>
        </p:nvSpPr>
        <p:spPr>
          <a:xfrm>
            <a:off x="11257354" y="5004596"/>
            <a:ext cx="390900" cy="39458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0A8FF34-B95C-45A7-86D4-C8A10147A7EB}"/>
              </a:ext>
            </a:extLst>
          </p:cNvPr>
          <p:cNvSpPr/>
          <p:nvPr/>
        </p:nvSpPr>
        <p:spPr>
          <a:xfrm>
            <a:off x="9163907" y="5029143"/>
            <a:ext cx="536083" cy="34548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7524AB73-3E04-44FC-BC5D-E3AAC44B1DAB}"/>
              </a:ext>
            </a:extLst>
          </p:cNvPr>
          <p:cNvSpPr/>
          <p:nvPr/>
        </p:nvSpPr>
        <p:spPr>
          <a:xfrm>
            <a:off x="9920465" y="4980257"/>
            <a:ext cx="449296" cy="443260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7DB46C41-5926-452F-9B62-75D83ED4E6F9}"/>
              </a:ext>
            </a:extLst>
          </p:cNvPr>
          <p:cNvSpPr/>
          <p:nvPr/>
        </p:nvSpPr>
        <p:spPr>
          <a:xfrm rot="18900000">
            <a:off x="8576447" y="5015510"/>
            <a:ext cx="366985" cy="372751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8BBFAA7E-B4F0-4583-B5B9-EE944101B96F}"/>
              </a:ext>
            </a:extLst>
          </p:cNvPr>
          <p:cNvSpPr/>
          <p:nvPr/>
        </p:nvSpPr>
        <p:spPr>
          <a:xfrm>
            <a:off x="10590236" y="4977244"/>
            <a:ext cx="446643" cy="449285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EE88678E-980F-4EAC-A2E4-A93F7BF5880C}"/>
              </a:ext>
            </a:extLst>
          </p:cNvPr>
          <p:cNvSpPr/>
          <p:nvPr/>
        </p:nvSpPr>
        <p:spPr>
          <a:xfrm>
            <a:off x="6572714" y="957943"/>
            <a:ext cx="194713" cy="51282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AA94E3D8-1C4C-44C3-A11C-E5E3156D0159}"/>
              </a:ext>
            </a:extLst>
          </p:cNvPr>
          <p:cNvSpPr/>
          <p:nvPr/>
        </p:nvSpPr>
        <p:spPr>
          <a:xfrm rot="10800000">
            <a:off x="7027659" y="957943"/>
            <a:ext cx="242624" cy="51756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D7A71E1B-6837-4B32-BBC6-E70F72DF2482}"/>
              </a:ext>
            </a:extLst>
          </p:cNvPr>
          <p:cNvSpPr/>
          <p:nvPr/>
        </p:nvSpPr>
        <p:spPr>
          <a:xfrm>
            <a:off x="7530515" y="957943"/>
            <a:ext cx="393345" cy="40423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8572D7D5-CEC7-4171-940F-9731F0AA5513}"/>
              </a:ext>
            </a:extLst>
          </p:cNvPr>
          <p:cNvSpPr/>
          <p:nvPr/>
        </p:nvSpPr>
        <p:spPr>
          <a:xfrm>
            <a:off x="8209651" y="957943"/>
            <a:ext cx="412243" cy="421313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DE61D462-25F0-4236-91E5-F43AF6D9FC26}"/>
              </a:ext>
            </a:extLst>
          </p:cNvPr>
          <p:cNvSpPr/>
          <p:nvPr/>
        </p:nvSpPr>
        <p:spPr>
          <a:xfrm>
            <a:off x="8978509" y="1805626"/>
            <a:ext cx="393577" cy="38945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ED1C6D79-58C4-47E5-974C-8866481D8CD4}"/>
              </a:ext>
            </a:extLst>
          </p:cNvPr>
          <p:cNvSpPr/>
          <p:nvPr/>
        </p:nvSpPr>
        <p:spPr>
          <a:xfrm>
            <a:off x="7057802" y="1804757"/>
            <a:ext cx="270778" cy="39119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CC6DDEA7-DBE3-4258-8DC8-6DDEF5F1BD2D}"/>
              </a:ext>
            </a:extLst>
          </p:cNvPr>
          <p:cNvSpPr/>
          <p:nvPr/>
        </p:nvSpPr>
        <p:spPr>
          <a:xfrm>
            <a:off x="9637333" y="1804757"/>
            <a:ext cx="353285" cy="39119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B926ECA5-B63B-4795-B09D-056F47438E49}"/>
              </a:ext>
            </a:extLst>
          </p:cNvPr>
          <p:cNvSpPr/>
          <p:nvPr/>
        </p:nvSpPr>
        <p:spPr>
          <a:xfrm>
            <a:off x="8431892" y="3476968"/>
            <a:ext cx="387149" cy="39694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D86B0FDF-3F59-4127-B000-29C3D90A15A0}"/>
              </a:ext>
            </a:extLst>
          </p:cNvPr>
          <p:cNvSpPr/>
          <p:nvPr/>
        </p:nvSpPr>
        <p:spPr>
          <a:xfrm>
            <a:off x="6547586" y="1700226"/>
            <a:ext cx="244968" cy="60025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5A4F235B-744D-46A1-96D9-2282F368C2F1}"/>
              </a:ext>
            </a:extLst>
          </p:cNvPr>
          <p:cNvSpPr/>
          <p:nvPr/>
        </p:nvSpPr>
        <p:spPr>
          <a:xfrm>
            <a:off x="10255866" y="1822916"/>
            <a:ext cx="448857" cy="3548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8772FC32-59BB-4A25-83A8-FEB6D25169B9}"/>
              </a:ext>
            </a:extLst>
          </p:cNvPr>
          <p:cNvSpPr>
            <a:spLocks noChangeAspect="1"/>
          </p:cNvSpPr>
          <p:nvPr/>
        </p:nvSpPr>
        <p:spPr>
          <a:xfrm>
            <a:off x="7160980" y="3473564"/>
            <a:ext cx="369535" cy="37262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5BFC3E40-A4C1-483E-B373-3C536ADD18D9}"/>
              </a:ext>
            </a:extLst>
          </p:cNvPr>
          <p:cNvSpPr/>
          <p:nvPr/>
        </p:nvSpPr>
        <p:spPr>
          <a:xfrm>
            <a:off x="10332270" y="3463314"/>
            <a:ext cx="351866" cy="423302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Diamond 5">
            <a:extLst>
              <a:ext uri="{FF2B5EF4-FFF2-40B4-BE49-F238E27FC236}">
                <a16:creationId xmlns:a16="http://schemas.microsoft.com/office/drawing/2014/main" id="{2C38CD5E-E808-4DC4-91D9-7B143919D018}"/>
              </a:ext>
            </a:extLst>
          </p:cNvPr>
          <p:cNvSpPr/>
          <p:nvPr/>
        </p:nvSpPr>
        <p:spPr>
          <a:xfrm>
            <a:off x="2107023" y="957943"/>
            <a:ext cx="394222" cy="39538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Isosceles Triangle 51">
            <a:extLst>
              <a:ext uri="{FF2B5EF4-FFF2-40B4-BE49-F238E27FC236}">
                <a16:creationId xmlns:a16="http://schemas.microsoft.com/office/drawing/2014/main" id="{1EBB25DD-320B-47A5-8A60-588940851054}"/>
              </a:ext>
            </a:extLst>
          </p:cNvPr>
          <p:cNvSpPr/>
          <p:nvPr/>
        </p:nvSpPr>
        <p:spPr>
          <a:xfrm>
            <a:off x="1474975" y="957943"/>
            <a:ext cx="394221" cy="2890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Isosceles Triangle 57">
            <a:extLst>
              <a:ext uri="{FF2B5EF4-FFF2-40B4-BE49-F238E27FC236}">
                <a16:creationId xmlns:a16="http://schemas.microsoft.com/office/drawing/2014/main" id="{F0F494C7-B6C6-410D-8BD9-464CD25D60E3}"/>
              </a:ext>
            </a:extLst>
          </p:cNvPr>
          <p:cNvSpPr/>
          <p:nvPr/>
        </p:nvSpPr>
        <p:spPr>
          <a:xfrm>
            <a:off x="2108596" y="3412711"/>
            <a:ext cx="235963" cy="533442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4BD6E551-2242-46F8-8327-F1F145CB01E6}"/>
              </a:ext>
            </a:extLst>
          </p:cNvPr>
          <p:cNvSpPr/>
          <p:nvPr/>
        </p:nvSpPr>
        <p:spPr>
          <a:xfrm rot="18900000">
            <a:off x="4724626" y="2760398"/>
            <a:ext cx="170050" cy="37883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Parallelogram 15">
            <a:extLst>
              <a:ext uri="{FF2B5EF4-FFF2-40B4-BE49-F238E27FC236}">
                <a16:creationId xmlns:a16="http://schemas.microsoft.com/office/drawing/2014/main" id="{51DE6F53-80A0-4DA3-8E01-959A1BD6532F}"/>
              </a:ext>
            </a:extLst>
          </p:cNvPr>
          <p:cNvSpPr/>
          <p:nvPr/>
        </p:nvSpPr>
        <p:spPr>
          <a:xfrm flipH="1">
            <a:off x="1470235" y="3504422"/>
            <a:ext cx="350021" cy="35002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Freeform 19">
            <a:extLst>
              <a:ext uri="{FF2B5EF4-FFF2-40B4-BE49-F238E27FC236}">
                <a16:creationId xmlns:a16="http://schemas.microsoft.com/office/drawing/2014/main" id="{7F7D8744-48A9-4AA1-967A-F25B2CBE1276}"/>
              </a:ext>
            </a:extLst>
          </p:cNvPr>
          <p:cNvSpPr/>
          <p:nvPr/>
        </p:nvSpPr>
        <p:spPr>
          <a:xfrm>
            <a:off x="3337838" y="2751315"/>
            <a:ext cx="347222" cy="34165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Rectangle 30">
            <a:extLst>
              <a:ext uri="{FF2B5EF4-FFF2-40B4-BE49-F238E27FC236}">
                <a16:creationId xmlns:a16="http://schemas.microsoft.com/office/drawing/2014/main" id="{3FC62E62-5F6F-4ACE-8012-F17AF17C0A60}"/>
              </a:ext>
            </a:extLst>
          </p:cNvPr>
          <p:cNvSpPr/>
          <p:nvPr/>
        </p:nvSpPr>
        <p:spPr>
          <a:xfrm>
            <a:off x="5838356" y="2719710"/>
            <a:ext cx="350021" cy="34899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ectangle 7">
            <a:extLst>
              <a:ext uri="{FF2B5EF4-FFF2-40B4-BE49-F238E27FC236}">
                <a16:creationId xmlns:a16="http://schemas.microsoft.com/office/drawing/2014/main" id="{A76B239F-4AAC-4E3F-9018-587D0B614132}"/>
              </a:ext>
            </a:extLst>
          </p:cNvPr>
          <p:cNvSpPr/>
          <p:nvPr/>
        </p:nvSpPr>
        <p:spPr>
          <a:xfrm>
            <a:off x="2739072" y="957943"/>
            <a:ext cx="355352" cy="355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Rectangle 15">
            <a:extLst>
              <a:ext uri="{FF2B5EF4-FFF2-40B4-BE49-F238E27FC236}">
                <a16:creationId xmlns:a16="http://schemas.microsoft.com/office/drawing/2014/main" id="{A8A29658-7191-45E7-B4EC-60CD1A017C11}"/>
              </a:ext>
            </a:extLst>
          </p:cNvPr>
          <p:cNvSpPr/>
          <p:nvPr/>
        </p:nvSpPr>
        <p:spPr>
          <a:xfrm rot="5400000">
            <a:off x="3332015" y="958179"/>
            <a:ext cx="355826" cy="35535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Pie 24">
            <a:extLst>
              <a:ext uri="{FF2B5EF4-FFF2-40B4-BE49-F238E27FC236}">
                <a16:creationId xmlns:a16="http://schemas.microsoft.com/office/drawing/2014/main" id="{16FF571D-CE55-4381-BD0B-F23D29066EFB}"/>
              </a:ext>
            </a:extLst>
          </p:cNvPr>
          <p:cNvSpPr/>
          <p:nvPr/>
        </p:nvSpPr>
        <p:spPr>
          <a:xfrm>
            <a:off x="2632898" y="3487146"/>
            <a:ext cx="386712" cy="384571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9" name="Parallelogram 30">
            <a:extLst>
              <a:ext uri="{FF2B5EF4-FFF2-40B4-BE49-F238E27FC236}">
                <a16:creationId xmlns:a16="http://schemas.microsoft.com/office/drawing/2014/main" id="{33EC6034-8EED-46CC-960E-8C9134DB985F}"/>
              </a:ext>
            </a:extLst>
          </p:cNvPr>
          <p:cNvSpPr/>
          <p:nvPr/>
        </p:nvSpPr>
        <p:spPr>
          <a:xfrm flipH="1">
            <a:off x="5819335" y="1805842"/>
            <a:ext cx="388064" cy="38902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Block Arc 14">
            <a:extLst>
              <a:ext uri="{FF2B5EF4-FFF2-40B4-BE49-F238E27FC236}">
                <a16:creationId xmlns:a16="http://schemas.microsoft.com/office/drawing/2014/main" id="{328C47FF-A770-422E-AA64-0C08F9F1B869}"/>
              </a:ext>
            </a:extLst>
          </p:cNvPr>
          <p:cNvSpPr/>
          <p:nvPr/>
        </p:nvSpPr>
        <p:spPr>
          <a:xfrm rot="16200000">
            <a:off x="3925573" y="957803"/>
            <a:ext cx="427568" cy="42784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Block Arc 41">
            <a:extLst>
              <a:ext uri="{FF2B5EF4-FFF2-40B4-BE49-F238E27FC236}">
                <a16:creationId xmlns:a16="http://schemas.microsoft.com/office/drawing/2014/main" id="{B8DB4669-929B-4CEF-ACFE-5D14EF2384CF}"/>
              </a:ext>
            </a:extLst>
          </p:cNvPr>
          <p:cNvSpPr/>
          <p:nvPr/>
        </p:nvSpPr>
        <p:spPr>
          <a:xfrm>
            <a:off x="4591108" y="957943"/>
            <a:ext cx="356659" cy="49764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id="{47EC854C-8026-4D9E-AC53-6063CC6DBCFF}"/>
              </a:ext>
            </a:extLst>
          </p:cNvPr>
          <p:cNvSpPr/>
          <p:nvPr/>
        </p:nvSpPr>
        <p:spPr>
          <a:xfrm>
            <a:off x="3307949" y="3473564"/>
            <a:ext cx="290715" cy="411737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Oval 27">
            <a:extLst>
              <a:ext uri="{FF2B5EF4-FFF2-40B4-BE49-F238E27FC236}">
                <a16:creationId xmlns:a16="http://schemas.microsoft.com/office/drawing/2014/main" id="{B9206AD8-0B92-4B50-A3A0-203EEA888EDC}"/>
              </a:ext>
            </a:extLst>
          </p:cNvPr>
          <p:cNvSpPr/>
          <p:nvPr/>
        </p:nvSpPr>
        <p:spPr>
          <a:xfrm>
            <a:off x="830821" y="4127821"/>
            <a:ext cx="308756" cy="587183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Parallelogram 15">
            <a:extLst>
              <a:ext uri="{FF2B5EF4-FFF2-40B4-BE49-F238E27FC236}">
                <a16:creationId xmlns:a16="http://schemas.microsoft.com/office/drawing/2014/main" id="{A975F867-2D00-4FD5-8E40-79370CBC3535}"/>
              </a:ext>
            </a:extLst>
          </p:cNvPr>
          <p:cNvSpPr/>
          <p:nvPr/>
        </p:nvSpPr>
        <p:spPr>
          <a:xfrm rot="16200000">
            <a:off x="3934242" y="2677938"/>
            <a:ext cx="451203" cy="48841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Round Same Side Corner Rectangle 21">
            <a:extLst>
              <a:ext uri="{FF2B5EF4-FFF2-40B4-BE49-F238E27FC236}">
                <a16:creationId xmlns:a16="http://schemas.microsoft.com/office/drawing/2014/main" id="{9D6EEB9F-6DAD-4CB0-BE44-EF4ECE4E5B4D}"/>
              </a:ext>
            </a:extLst>
          </p:cNvPr>
          <p:cNvSpPr/>
          <p:nvPr/>
        </p:nvSpPr>
        <p:spPr>
          <a:xfrm rot="10800000">
            <a:off x="4517645" y="1835836"/>
            <a:ext cx="291374" cy="3290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Oval 26">
            <a:extLst>
              <a:ext uri="{FF2B5EF4-FFF2-40B4-BE49-F238E27FC236}">
                <a16:creationId xmlns:a16="http://schemas.microsoft.com/office/drawing/2014/main" id="{0C9A9B3B-4AC7-4529-A6FD-0E89F9527ECA}"/>
              </a:ext>
            </a:extLst>
          </p:cNvPr>
          <p:cNvSpPr/>
          <p:nvPr/>
        </p:nvSpPr>
        <p:spPr>
          <a:xfrm>
            <a:off x="2751218" y="2709696"/>
            <a:ext cx="356042" cy="424894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Freeform 32">
            <a:extLst>
              <a:ext uri="{FF2B5EF4-FFF2-40B4-BE49-F238E27FC236}">
                <a16:creationId xmlns:a16="http://schemas.microsoft.com/office/drawing/2014/main" id="{CDC4AE0A-E655-4799-AD10-2566053B0CC3}"/>
              </a:ext>
            </a:extLst>
          </p:cNvPr>
          <p:cNvSpPr/>
          <p:nvPr/>
        </p:nvSpPr>
        <p:spPr>
          <a:xfrm>
            <a:off x="786908" y="957943"/>
            <a:ext cx="450240" cy="41240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ounded Rectangle 10">
            <a:extLst>
              <a:ext uri="{FF2B5EF4-FFF2-40B4-BE49-F238E27FC236}">
                <a16:creationId xmlns:a16="http://schemas.microsoft.com/office/drawing/2014/main" id="{23A69E51-B50F-46DF-A88E-BFE6CF22B670}"/>
              </a:ext>
            </a:extLst>
          </p:cNvPr>
          <p:cNvSpPr/>
          <p:nvPr/>
        </p:nvSpPr>
        <p:spPr>
          <a:xfrm>
            <a:off x="3932236" y="1814781"/>
            <a:ext cx="280451" cy="37114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Rounded Rectangle 32">
            <a:extLst>
              <a:ext uri="{FF2B5EF4-FFF2-40B4-BE49-F238E27FC236}">
                <a16:creationId xmlns:a16="http://schemas.microsoft.com/office/drawing/2014/main" id="{71F6F51B-061D-482A-875C-91538894D996}"/>
              </a:ext>
            </a:extLst>
          </p:cNvPr>
          <p:cNvSpPr/>
          <p:nvPr/>
        </p:nvSpPr>
        <p:spPr>
          <a:xfrm>
            <a:off x="5172132" y="2736959"/>
            <a:ext cx="370367" cy="3703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0" name="Trapezoid 13">
            <a:extLst>
              <a:ext uri="{FF2B5EF4-FFF2-40B4-BE49-F238E27FC236}">
                <a16:creationId xmlns:a16="http://schemas.microsoft.com/office/drawing/2014/main" id="{B19E7CEA-5367-4A10-A878-311F32BD24D4}"/>
              </a:ext>
            </a:extLst>
          </p:cNvPr>
          <p:cNvSpPr/>
          <p:nvPr/>
        </p:nvSpPr>
        <p:spPr>
          <a:xfrm>
            <a:off x="1513332" y="1831551"/>
            <a:ext cx="399267" cy="337604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1" name="Rounded Rectangle 7">
            <a:extLst>
              <a:ext uri="{FF2B5EF4-FFF2-40B4-BE49-F238E27FC236}">
                <a16:creationId xmlns:a16="http://schemas.microsoft.com/office/drawing/2014/main" id="{085861C1-27D5-492F-8848-56C46F6FC1A0}"/>
              </a:ext>
            </a:extLst>
          </p:cNvPr>
          <p:cNvSpPr/>
          <p:nvPr/>
        </p:nvSpPr>
        <p:spPr>
          <a:xfrm>
            <a:off x="3422843" y="1823458"/>
            <a:ext cx="204436" cy="35379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ectangle 18">
            <a:extLst>
              <a:ext uri="{FF2B5EF4-FFF2-40B4-BE49-F238E27FC236}">
                <a16:creationId xmlns:a16="http://schemas.microsoft.com/office/drawing/2014/main" id="{79D44295-01FC-408A-B05C-BACEDBAAF616}"/>
              </a:ext>
            </a:extLst>
          </p:cNvPr>
          <p:cNvSpPr/>
          <p:nvPr/>
        </p:nvSpPr>
        <p:spPr>
          <a:xfrm>
            <a:off x="2217557" y="1853352"/>
            <a:ext cx="370037" cy="29400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Rounded Rectangle 25">
            <a:extLst>
              <a:ext uri="{FF2B5EF4-FFF2-40B4-BE49-F238E27FC236}">
                <a16:creationId xmlns:a16="http://schemas.microsoft.com/office/drawing/2014/main" id="{7907FD03-F337-4543-B6F1-0F0D8C30DC98}"/>
              </a:ext>
            </a:extLst>
          </p:cNvPr>
          <p:cNvSpPr/>
          <p:nvPr/>
        </p:nvSpPr>
        <p:spPr>
          <a:xfrm>
            <a:off x="2892552" y="1841934"/>
            <a:ext cx="225333" cy="316838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4" name="Chord 14">
            <a:extLst>
              <a:ext uri="{FF2B5EF4-FFF2-40B4-BE49-F238E27FC236}">
                <a16:creationId xmlns:a16="http://schemas.microsoft.com/office/drawing/2014/main" id="{834C187E-E5A3-4A4C-9A32-441CAA47B076}"/>
              </a:ext>
            </a:extLst>
          </p:cNvPr>
          <p:cNvSpPr/>
          <p:nvPr/>
        </p:nvSpPr>
        <p:spPr>
          <a:xfrm>
            <a:off x="1962246" y="4177671"/>
            <a:ext cx="386303" cy="487483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9F99357F-C1FC-40A6-8E54-A69D694F1869}"/>
              </a:ext>
            </a:extLst>
          </p:cNvPr>
          <p:cNvSpPr/>
          <p:nvPr/>
        </p:nvSpPr>
        <p:spPr>
          <a:xfrm>
            <a:off x="825452" y="1805697"/>
            <a:ext cx="382922" cy="38931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Oval 66">
            <a:extLst>
              <a:ext uri="{FF2B5EF4-FFF2-40B4-BE49-F238E27FC236}">
                <a16:creationId xmlns:a16="http://schemas.microsoft.com/office/drawing/2014/main" id="{03087DF0-F50A-4B18-8F27-F87A70FED2BE}"/>
              </a:ext>
            </a:extLst>
          </p:cNvPr>
          <p:cNvSpPr/>
          <p:nvPr/>
        </p:nvSpPr>
        <p:spPr>
          <a:xfrm rot="20700000">
            <a:off x="2126214" y="2745061"/>
            <a:ext cx="413462" cy="35416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Isosceles Triangle 13">
            <a:extLst>
              <a:ext uri="{FF2B5EF4-FFF2-40B4-BE49-F238E27FC236}">
                <a16:creationId xmlns:a16="http://schemas.microsoft.com/office/drawing/2014/main" id="{96A5F87A-AE8A-453B-9C6A-5048BE86A364}"/>
              </a:ext>
            </a:extLst>
          </p:cNvPr>
          <p:cNvSpPr/>
          <p:nvPr/>
        </p:nvSpPr>
        <p:spPr>
          <a:xfrm rot="10800000">
            <a:off x="1410851" y="4140448"/>
            <a:ext cx="283750" cy="561927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Smiley Face 14">
            <a:extLst>
              <a:ext uri="{FF2B5EF4-FFF2-40B4-BE49-F238E27FC236}">
                <a16:creationId xmlns:a16="http://schemas.microsoft.com/office/drawing/2014/main" id="{D22E5836-8D9E-464A-8CFD-D9760AD77A15}"/>
              </a:ext>
            </a:extLst>
          </p:cNvPr>
          <p:cNvSpPr/>
          <p:nvPr/>
        </p:nvSpPr>
        <p:spPr>
          <a:xfrm>
            <a:off x="324110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Smiley Face 12">
            <a:extLst>
              <a:ext uri="{FF2B5EF4-FFF2-40B4-BE49-F238E27FC236}">
                <a16:creationId xmlns:a16="http://schemas.microsoft.com/office/drawing/2014/main" id="{7574B06B-8623-471E-A86A-9942DB5171C8}"/>
              </a:ext>
            </a:extLst>
          </p:cNvPr>
          <p:cNvSpPr/>
          <p:nvPr/>
        </p:nvSpPr>
        <p:spPr>
          <a:xfrm>
            <a:off x="5157835" y="4210442"/>
            <a:ext cx="421942" cy="4219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Smiley Face 15">
            <a:extLst>
              <a:ext uri="{FF2B5EF4-FFF2-40B4-BE49-F238E27FC236}">
                <a16:creationId xmlns:a16="http://schemas.microsoft.com/office/drawing/2014/main" id="{D23A5278-09DC-4066-8C4B-43928D02A9E7}"/>
              </a:ext>
            </a:extLst>
          </p:cNvPr>
          <p:cNvSpPr/>
          <p:nvPr/>
        </p:nvSpPr>
        <p:spPr>
          <a:xfrm>
            <a:off x="3883100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1" name="Oval 37">
            <a:extLst>
              <a:ext uri="{FF2B5EF4-FFF2-40B4-BE49-F238E27FC236}">
                <a16:creationId xmlns:a16="http://schemas.microsoft.com/office/drawing/2014/main" id="{E04291F5-5FF0-4B95-B2FE-654760F2CADE}"/>
              </a:ext>
            </a:extLst>
          </p:cNvPr>
          <p:cNvSpPr/>
          <p:nvPr/>
        </p:nvSpPr>
        <p:spPr>
          <a:xfrm>
            <a:off x="5799831" y="4207877"/>
            <a:ext cx="427069" cy="4270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Smiley Face 14">
            <a:extLst>
              <a:ext uri="{FF2B5EF4-FFF2-40B4-BE49-F238E27FC236}">
                <a16:creationId xmlns:a16="http://schemas.microsoft.com/office/drawing/2014/main" id="{A020FF9A-37E5-443E-9618-8EE5B17ABC61}"/>
              </a:ext>
            </a:extLst>
          </p:cNvPr>
          <p:cNvSpPr/>
          <p:nvPr/>
        </p:nvSpPr>
        <p:spPr>
          <a:xfrm>
            <a:off x="4520467" y="4212756"/>
            <a:ext cx="417314" cy="4173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3" name="Rectangle 16">
            <a:extLst>
              <a:ext uri="{FF2B5EF4-FFF2-40B4-BE49-F238E27FC236}">
                <a16:creationId xmlns:a16="http://schemas.microsoft.com/office/drawing/2014/main" id="{E7DDA2CB-628C-4820-96F5-12F06B64EE5F}"/>
              </a:ext>
            </a:extLst>
          </p:cNvPr>
          <p:cNvSpPr/>
          <p:nvPr/>
        </p:nvSpPr>
        <p:spPr>
          <a:xfrm rot="2700000">
            <a:off x="1514448" y="2659113"/>
            <a:ext cx="293427" cy="52606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Rectangle 9">
            <a:extLst>
              <a:ext uri="{FF2B5EF4-FFF2-40B4-BE49-F238E27FC236}">
                <a16:creationId xmlns:a16="http://schemas.microsoft.com/office/drawing/2014/main" id="{C25AD247-8FDA-4DBE-9AD8-EBD832552E61}"/>
              </a:ext>
            </a:extLst>
          </p:cNvPr>
          <p:cNvSpPr/>
          <p:nvPr/>
        </p:nvSpPr>
        <p:spPr>
          <a:xfrm>
            <a:off x="817767" y="2678025"/>
            <a:ext cx="397377" cy="3719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ound Same Side Corner Rectangle 6">
            <a:extLst>
              <a:ext uri="{FF2B5EF4-FFF2-40B4-BE49-F238E27FC236}">
                <a16:creationId xmlns:a16="http://schemas.microsoft.com/office/drawing/2014/main" id="{47873C46-2E5F-464D-8BF1-93059D49C68C}"/>
              </a:ext>
            </a:extLst>
          </p:cNvPr>
          <p:cNvSpPr/>
          <p:nvPr/>
        </p:nvSpPr>
        <p:spPr>
          <a:xfrm rot="2700000">
            <a:off x="2760325" y="4133319"/>
            <a:ext cx="143719" cy="57618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6" name="Frame 17">
            <a:extLst>
              <a:ext uri="{FF2B5EF4-FFF2-40B4-BE49-F238E27FC236}">
                <a16:creationId xmlns:a16="http://schemas.microsoft.com/office/drawing/2014/main" id="{E994BB67-9659-4FD6-A8B2-9D15C09E5E5F}"/>
              </a:ext>
            </a:extLst>
          </p:cNvPr>
          <p:cNvSpPr/>
          <p:nvPr/>
        </p:nvSpPr>
        <p:spPr>
          <a:xfrm>
            <a:off x="798974" y="3482951"/>
            <a:ext cx="382922" cy="3829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7" name="Rounded Rectangle 5">
            <a:extLst>
              <a:ext uri="{FF2B5EF4-FFF2-40B4-BE49-F238E27FC236}">
                <a16:creationId xmlns:a16="http://schemas.microsoft.com/office/drawing/2014/main" id="{4C0EBD85-4CB5-4D88-B9F2-D44BD76D1BAC}"/>
              </a:ext>
            </a:extLst>
          </p:cNvPr>
          <p:cNvSpPr/>
          <p:nvPr/>
        </p:nvSpPr>
        <p:spPr>
          <a:xfrm flipH="1">
            <a:off x="5113976" y="1843504"/>
            <a:ext cx="380269" cy="31369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Teardrop 1">
            <a:extLst>
              <a:ext uri="{FF2B5EF4-FFF2-40B4-BE49-F238E27FC236}">
                <a16:creationId xmlns:a16="http://schemas.microsoft.com/office/drawing/2014/main" id="{D91100E2-16D2-4872-BAFC-A09B1FC0CF7C}"/>
              </a:ext>
            </a:extLst>
          </p:cNvPr>
          <p:cNvSpPr/>
          <p:nvPr/>
        </p:nvSpPr>
        <p:spPr>
          <a:xfrm rot="18805991">
            <a:off x="5132267" y="1044636"/>
            <a:ext cx="415845" cy="41150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Rectangle 130">
            <a:extLst>
              <a:ext uri="{FF2B5EF4-FFF2-40B4-BE49-F238E27FC236}">
                <a16:creationId xmlns:a16="http://schemas.microsoft.com/office/drawing/2014/main" id="{6E10BEFF-897F-42BA-AC97-F56771D93150}"/>
              </a:ext>
            </a:extLst>
          </p:cNvPr>
          <p:cNvSpPr/>
          <p:nvPr/>
        </p:nvSpPr>
        <p:spPr>
          <a:xfrm>
            <a:off x="5739730" y="957943"/>
            <a:ext cx="410370" cy="41223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Right Triangle 17">
            <a:extLst>
              <a:ext uri="{FF2B5EF4-FFF2-40B4-BE49-F238E27FC236}">
                <a16:creationId xmlns:a16="http://schemas.microsoft.com/office/drawing/2014/main" id="{52C711E6-785D-44FB-8B28-04C97CF2C6B8}"/>
              </a:ext>
            </a:extLst>
          </p:cNvPr>
          <p:cNvSpPr>
            <a:spLocks noChangeAspect="1"/>
          </p:cNvSpPr>
          <p:nvPr/>
        </p:nvSpPr>
        <p:spPr>
          <a:xfrm>
            <a:off x="4557139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1" name="Right Triangle 17">
            <a:extLst>
              <a:ext uri="{FF2B5EF4-FFF2-40B4-BE49-F238E27FC236}">
                <a16:creationId xmlns:a16="http://schemas.microsoft.com/office/drawing/2014/main" id="{5A888BE1-1B1B-4C5B-AA00-3BDD04C1F425}"/>
              </a:ext>
            </a:extLst>
          </p:cNvPr>
          <p:cNvSpPr>
            <a:spLocks noChangeAspect="1"/>
          </p:cNvSpPr>
          <p:nvPr/>
        </p:nvSpPr>
        <p:spPr>
          <a:xfrm>
            <a:off x="389774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2" name="Right Triangle 17">
            <a:extLst>
              <a:ext uri="{FF2B5EF4-FFF2-40B4-BE49-F238E27FC236}">
                <a16:creationId xmlns:a16="http://schemas.microsoft.com/office/drawing/2014/main" id="{8C3C06F1-CBD5-449C-84BE-1061C7BF54FD}"/>
              </a:ext>
            </a:extLst>
          </p:cNvPr>
          <p:cNvSpPr>
            <a:spLocks noChangeAspect="1"/>
          </p:cNvSpPr>
          <p:nvPr/>
        </p:nvSpPr>
        <p:spPr>
          <a:xfrm>
            <a:off x="5216533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3" name="Oval 44">
            <a:extLst>
              <a:ext uri="{FF2B5EF4-FFF2-40B4-BE49-F238E27FC236}">
                <a16:creationId xmlns:a16="http://schemas.microsoft.com/office/drawing/2014/main" id="{81888278-27F9-4948-B5BB-04CE30AA6F2F}"/>
              </a:ext>
            </a:extLst>
          </p:cNvPr>
          <p:cNvSpPr>
            <a:spLocks noChangeAspect="1"/>
          </p:cNvSpPr>
          <p:nvPr/>
        </p:nvSpPr>
        <p:spPr>
          <a:xfrm>
            <a:off x="5875926" y="3456283"/>
            <a:ext cx="360311" cy="42901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6" name="תיבת טקסט 145">
            <a:extLst>
              <a:ext uri="{FF2B5EF4-FFF2-40B4-BE49-F238E27FC236}">
                <a16:creationId xmlns:a16="http://schemas.microsoft.com/office/drawing/2014/main" id="{A0302C24-4F36-4452-AC6D-73AFA209CB2E}"/>
              </a:ext>
            </a:extLst>
          </p:cNvPr>
          <p:cNvSpPr txBox="1"/>
          <p:nvPr/>
        </p:nvSpPr>
        <p:spPr>
          <a:xfrm>
            <a:off x="4776077" y="59705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אייקונים לשימוש חופשי</a:t>
            </a:r>
          </a:p>
        </p:txBody>
      </p:sp>
    </p:spTree>
    <p:extLst>
      <p:ext uri="{BB962C8B-B14F-4D97-AF65-F5344CB8AC3E}">
        <p14:creationId xmlns:p14="http://schemas.microsoft.com/office/powerpoint/2010/main" val="9913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212</Words>
  <Application>Microsoft Office PowerPoint</Application>
  <PresentationFormat>מסך רחב</PresentationFormat>
  <Paragraphs>58</Paragraphs>
  <Slides>8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6" baseType="lpstr">
      <vt:lpstr>맑은 고딕</vt:lpstr>
      <vt:lpstr>Arial</vt:lpstr>
      <vt:lpstr>Assistant</vt:lpstr>
      <vt:lpstr>Calibri</vt:lpstr>
      <vt:lpstr>Calibri Light</vt:lpstr>
      <vt:lpstr>Gisha</vt:lpstr>
      <vt:lpstr>Times New Roman</vt:lpstr>
      <vt:lpstr>ערכת נושא Office</vt:lpstr>
      <vt:lpstr>מצגת של PowerPoint‏</vt:lpstr>
      <vt:lpstr>תקציר הכלי</vt:lpstr>
      <vt:lpstr>5 – Why’s מתחילים !</vt:lpstr>
      <vt:lpstr>מהו התרגיל?</vt:lpstr>
      <vt:lpstr>מהי תופעה לא רצויה?</vt:lpstr>
      <vt:lpstr>מה צריך להגדיר?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חני סבג</dc:creator>
  <cp:lastModifiedBy>Riko Riko</cp:lastModifiedBy>
  <cp:revision>22</cp:revision>
  <dcterms:created xsi:type="dcterms:W3CDTF">2022-03-29T06:48:51Z</dcterms:created>
  <dcterms:modified xsi:type="dcterms:W3CDTF">2022-05-09T05:11:42Z</dcterms:modified>
</cp:coreProperties>
</file>