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0" r:id="rId3"/>
    <p:sldId id="269" r:id="rId4"/>
    <p:sldId id="275" r:id="rId5"/>
    <p:sldId id="268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2D4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>
        <p:scale>
          <a:sx n="66" d="100"/>
          <a:sy n="66" d="100"/>
        </p:scale>
        <p:origin x="22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  <p:sldLayoutId id="2147483650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796759" y="3429000"/>
            <a:ext cx="1596744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First scale </a:t>
            </a:r>
            <a:endParaRPr lang="he-IL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664" y="2895844"/>
            <a:ext cx="3095525" cy="7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2029968" y="2108871"/>
            <a:ext cx="9610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כלי עבודה המסייע לבנות תכנון מדידת 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אמפקט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בצורה יעילה</a:t>
            </a:r>
            <a:endParaRPr lang="he-IL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מיפוי בעלי העניין – מתחילים!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0" y="2036445"/>
            <a:ext cx="8877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איזה כיף, הגענו לחלק בו אנו מוכיחים את האימפקט של כל העשייה שלנו.  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להציג בצורה מסודרת מה המיזם שלנו מוסיף, על מה מתבסס ומהן גבולות הגזרה שלו. 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 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נסו להתבונן מנקודת מבט חיצונית על המיזם שלכם</a:t>
            </a:r>
          </a:p>
          <a:p>
            <a:pPr marL="0" indent="0" fontAlgn="base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התייחסו הן לתחומים שהמיזם מוסיף ומשפר והן לתחומים בהם נעשה שימוש חוזר כאחד. אנחנו לא ממציאים את הגלגל, אנחנו משדרגים אותו. </a:t>
            </a:r>
          </a:p>
        </p:txBody>
      </p:sp>
    </p:spTree>
    <p:extLst>
      <p:ext uri="{BB962C8B-B14F-4D97-AF65-F5344CB8AC3E}">
        <p14:creationId xmlns:p14="http://schemas.microsoft.com/office/powerpoint/2010/main" val="42580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87995"/>
              </p:ext>
            </p:extLst>
          </p:nvPr>
        </p:nvGraphicFramePr>
        <p:xfrm>
          <a:off x="8863468" y="665699"/>
          <a:ext cx="2971701" cy="2614248"/>
        </p:xfrm>
        <a:graphic>
          <a:graphicData uri="http://schemas.openxmlformats.org/drawingml/2006/table">
            <a:tbl>
              <a:tblPr rtl="1">
                <a:noFill/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מה המיזם משפר ?</a:t>
                      </a:r>
                    </a:p>
                    <a:p>
                      <a:pPr algn="ctr" rtl="1"/>
                      <a:r>
                        <a:rPr lang="he-IL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למה המיזם מביא ערך חדש</a:t>
                      </a:r>
                      <a:endParaRPr lang="he-IL" sz="2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17305"/>
              </p:ext>
            </p:extLst>
          </p:nvPr>
        </p:nvGraphicFramePr>
        <p:xfrm>
          <a:off x="8863468" y="3434672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מהו הגבול?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באיזה מצב קיצון המיזם מתחיל לייצר תופעות שליליות, אילו תופעות עלולות להתרחש?</a:t>
                      </a:r>
                      <a:endParaRPr lang="he-IL" sz="2000" b="1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41054"/>
              </p:ext>
            </p:extLst>
          </p:nvPr>
        </p:nvGraphicFramePr>
        <p:xfrm>
          <a:off x="604352" y="665699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מה</a:t>
                      </a:r>
                      <a:r>
                        <a:rPr lang="he-IL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הוא החליף ?</a:t>
                      </a:r>
                      <a:endParaRPr lang="he-IL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אילו </a:t>
                      </a:r>
                      <a:r>
                        <a:rPr lang="he-IL" sz="20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תוכניות</a:t>
                      </a:r>
                      <a:r>
                        <a:rPr lang="he-IL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מוצרים / שירותים קיימים בשטח.</a:t>
                      </a:r>
                    </a:p>
                    <a:p>
                      <a:pPr algn="ctr" rtl="1"/>
                      <a:endParaRPr lang="he-IL" sz="2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האם</a:t>
                      </a:r>
                      <a:r>
                        <a:rPr lang="he-IL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המיזם שלכם מייתר או מחליף?</a:t>
                      </a:r>
                      <a:endParaRPr lang="he-IL" sz="2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35462"/>
              </p:ext>
            </p:extLst>
          </p:nvPr>
        </p:nvGraphicFramePr>
        <p:xfrm>
          <a:off x="604352" y="3434672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במה הוא עושה שימוש חוזר?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על מה המיזם נבנה?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תשתיות, ארגונים ותכניות</a:t>
                      </a:r>
                      <a:r>
                        <a:rPr lang="he-IL" sz="2000" b="1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קיימות</a:t>
                      </a:r>
                      <a:endParaRPr lang="he-IL" sz="2000" b="1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54654"/>
              </p:ext>
            </p:extLst>
          </p:nvPr>
        </p:nvGraphicFramePr>
        <p:xfrm>
          <a:off x="4667011" y="1972823"/>
          <a:ext cx="2971701" cy="261424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971701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614248">
                <a:tc>
                  <a:txBody>
                    <a:bodyPr/>
                    <a:lstStyle/>
                    <a:p>
                      <a:pPr algn="ctr" rtl="1"/>
                      <a:endParaRPr lang="he-IL" sz="2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התחילו כאן</a:t>
                      </a:r>
                    </a:p>
                    <a:p>
                      <a:pPr algn="ctr" rtl="1"/>
                      <a:endParaRPr lang="he-IL" sz="2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he-IL" sz="2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מטרת המפתח של </a:t>
                      </a:r>
                      <a:r>
                        <a:rPr lang="he-IL" sz="24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הפרוייקט</a:t>
                      </a:r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ארגון</a:t>
                      </a:r>
                      <a:endParaRPr lang="he-IL" sz="2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62" marR="51762" marT="25880" marB="25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cxnSp>
        <p:nvCxnSpPr>
          <p:cNvPr id="12" name="מחבר מרפקי 11"/>
          <p:cNvCxnSpPr>
            <a:stCxn id="8" idx="0"/>
            <a:endCxn id="2" idx="0"/>
          </p:cNvCxnSpPr>
          <p:nvPr/>
        </p:nvCxnSpPr>
        <p:spPr>
          <a:xfrm rot="5400000" flipH="1" flipV="1">
            <a:off x="7597527" y="-778967"/>
            <a:ext cx="1307124" cy="4196457"/>
          </a:xfrm>
          <a:prstGeom prst="bentConnector3">
            <a:avLst>
              <a:gd name="adj1" fmla="val 1174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מרפקי 13"/>
          <p:cNvCxnSpPr>
            <a:stCxn id="8" idx="2"/>
            <a:endCxn id="4" idx="2"/>
          </p:cNvCxnSpPr>
          <p:nvPr/>
        </p:nvCxnSpPr>
        <p:spPr>
          <a:xfrm rot="16200000" flipH="1">
            <a:off x="7520165" y="3219766"/>
            <a:ext cx="1461849" cy="4196457"/>
          </a:xfrm>
          <a:prstGeom prst="bentConnector3">
            <a:avLst>
              <a:gd name="adj1" fmla="val 1156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מרפקי 16"/>
          <p:cNvCxnSpPr>
            <a:stCxn id="8" idx="2"/>
            <a:endCxn id="7" idx="2"/>
          </p:cNvCxnSpPr>
          <p:nvPr/>
        </p:nvCxnSpPr>
        <p:spPr>
          <a:xfrm rot="5400000">
            <a:off x="3390608" y="3286666"/>
            <a:ext cx="1461849" cy="4062659"/>
          </a:xfrm>
          <a:prstGeom prst="bentConnector3">
            <a:avLst>
              <a:gd name="adj1" fmla="val 1156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מרפקי 19"/>
          <p:cNvCxnSpPr>
            <a:stCxn id="8" idx="0"/>
            <a:endCxn id="6" idx="0"/>
          </p:cNvCxnSpPr>
          <p:nvPr/>
        </p:nvCxnSpPr>
        <p:spPr>
          <a:xfrm rot="16200000" flipV="1">
            <a:off x="3467970" y="-712069"/>
            <a:ext cx="1307124" cy="4062659"/>
          </a:xfrm>
          <a:prstGeom prst="bentConnector3">
            <a:avLst>
              <a:gd name="adj1" fmla="val 1174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99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107</Words>
  <Application>Microsoft Office PowerPoint</Application>
  <PresentationFormat>מסך רחב</PresentationFormat>
  <Paragraphs>26</Paragraphs>
  <Slides>5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תקציר הכלי</vt:lpstr>
      <vt:lpstr>מיפוי בעלי העניין – מתחילים!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39</cp:revision>
  <dcterms:created xsi:type="dcterms:W3CDTF">2022-03-29T06:48:51Z</dcterms:created>
  <dcterms:modified xsi:type="dcterms:W3CDTF">2022-06-15T06:59:30Z</dcterms:modified>
</cp:coreProperties>
</file>