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67" r:id="rId3"/>
    <p:sldId id="263" r:id="rId4"/>
    <p:sldId id="266" r:id="rId5"/>
    <p:sldId id="268" r:id="rId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BDE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D2849-7C55-4E25-9C69-AE74FA19B0BB}" v="13" dt="2022-05-01T09:16:43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סגנון כהה 1 - הדגשה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15" autoAdjust="0"/>
    <p:restoredTop sz="94660"/>
  </p:normalViewPr>
  <p:slideViewPr>
    <p:cSldViewPr snapToGrid="0">
      <p:cViewPr varScale="1">
        <p:scale>
          <a:sx n="43" d="100"/>
          <a:sy n="43" d="100"/>
        </p:scale>
        <p:origin x="6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ak Matzoba" userId="21f3c754-f0f7-4d58-9de5-cfbce51e26f3" providerId="ADAL" clId="{538D2849-7C55-4E25-9C69-AE74FA19B0BB}"/>
    <pc:docChg chg="undo custSel addSld delSld modSld">
      <pc:chgData name="Barak Matzoba" userId="21f3c754-f0f7-4d58-9de5-cfbce51e26f3" providerId="ADAL" clId="{538D2849-7C55-4E25-9C69-AE74FA19B0BB}" dt="2022-05-01T09:17:23.950" v="185" actId="47"/>
      <pc:docMkLst>
        <pc:docMk/>
      </pc:docMkLst>
      <pc:sldChg chg="addSp delSp modSp mod">
        <pc:chgData name="Barak Matzoba" userId="21f3c754-f0f7-4d58-9de5-cfbce51e26f3" providerId="ADAL" clId="{538D2849-7C55-4E25-9C69-AE74FA19B0BB}" dt="2022-05-01T09:16:43.504" v="170"/>
        <pc:sldMkLst>
          <pc:docMk/>
          <pc:sldMk cId="1008114218" sldId="258"/>
        </pc:sldMkLst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7" creationId="{95785BEC-AAE2-47AD-BAAA-F7CFAAD9DC28}"/>
          </ac:spMkLst>
        </pc:spChg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9" creationId="{2E3BDB66-9651-486E-9318-E1197AA0B9B6}"/>
          </ac:spMkLst>
        </pc:spChg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10" creationId="{EBA4C696-B352-467A-BD4E-5D33A48C5A9E}"/>
          </ac:spMkLst>
        </pc:spChg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11" creationId="{C184D4BE-ED58-417A-9BA9-7D2B6B171494}"/>
          </ac:spMkLst>
        </pc:spChg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12" creationId="{67417F18-FCCA-41C2-AAEA-65046611C108}"/>
          </ac:spMkLst>
        </pc:spChg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13" creationId="{D980D114-E314-4B1C-B487-DF20E826129D}"/>
          </ac:spMkLst>
        </pc:spChg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14" creationId="{F6C2CE8C-48D0-479D-8C91-58A4EEEB8B1D}"/>
          </ac:spMkLst>
        </pc:spChg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15" creationId="{3C1121A2-1799-492D-9DC5-1FE5DC9A65F1}"/>
          </ac:spMkLst>
        </pc:spChg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16" creationId="{D807A529-B70B-4CEA-96BA-5FC20F77FC3B}"/>
          </ac:spMkLst>
        </pc:spChg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17" creationId="{C5DABA7C-AF01-47BE-9BC9-B9C79323DE9E}"/>
          </ac:spMkLst>
        </pc:spChg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18" creationId="{516A4F82-296C-4E28-9415-1BEF3B7DB78B}"/>
          </ac:spMkLst>
        </pc:spChg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19" creationId="{E986E9E0-A58C-4A91-AE73-C3E7C32DC761}"/>
          </ac:spMkLst>
        </pc:spChg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20" creationId="{0BD3F587-85D5-4E6F-8EDF-FD11EA55F4D6}"/>
          </ac:spMkLst>
        </pc:spChg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21" creationId="{40EB6E68-073D-40F1-9187-66B0352249AA}"/>
          </ac:spMkLst>
        </pc:spChg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22" creationId="{0460F5C9-D3FB-4419-BC49-4B83B81A2F6E}"/>
          </ac:spMkLst>
        </pc:spChg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23" creationId="{36E38236-DA70-4D02-BAAF-74DDE7F1E9ED}"/>
          </ac:spMkLst>
        </pc:spChg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24" creationId="{4807CCD4-50E3-4D56-A507-DA39BC072E32}"/>
          </ac:spMkLst>
        </pc:spChg>
        <pc:spChg chg="mod">
          <ac:chgData name="Barak Matzoba" userId="21f3c754-f0f7-4d58-9de5-cfbce51e26f3" providerId="ADAL" clId="{538D2849-7C55-4E25-9C69-AE74FA19B0BB}" dt="2022-05-01T09:01:10.642" v="43"/>
          <ac:spMkLst>
            <pc:docMk/>
            <pc:sldMk cId="1008114218" sldId="258"/>
            <ac:spMk id="25" creationId="{496E5BD7-6609-43D9-A32B-B4D27005E04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7" creationId="{433F4471-1705-4E53-AD6C-90C20B54A92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8" creationId="{9794BBA6-791E-4DA4-ADDC-B2BC43CF908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9" creationId="{5EEA554A-9ED2-4710-A69C-0EEFF9E0431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0" creationId="{525F966B-DD3F-4994-8DF5-807DD3742D0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1" creationId="{F9C563FB-C976-4CA2-8CDE-98D1AB2F4C6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2" creationId="{3D7CA0DB-8594-4449-A4B1-7B50F7FF729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3" creationId="{B7CC99D5-CD7C-49B5-AD51-AA096825AE6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4" creationId="{CC64BE1E-85C5-47A9-BFB5-D2BF4F277B0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5" creationId="{E91A4F8C-C8DD-4236-B124-DEB66A7BDBE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6" creationId="{43A93ADB-6D2F-4C48-AA86-96F8AE0AEC5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7" creationId="{44F5BF3C-179D-4629-8B96-63137C49BB9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8" creationId="{256C4EE8-A297-457B-BE2F-A03AB8E369F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9" creationId="{450BC302-E816-4C75-B04A-82BF3B31008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0" creationId="{77422070-FB3C-4E94-A087-FE37A87A483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1" creationId="{059D6C01-13C3-4C94-A5EC-A43756E7F68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2" creationId="{42A1CA61-FD5F-418A-9BA4-1ABA9356563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3" creationId="{AAD6EB20-FA8C-4B9D-A9EF-532F77B57A9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4" creationId="{19B6CC4C-EDFC-4E56-B967-A1E02C5CE3F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5" creationId="{96DB672E-071E-4261-BC9A-469E37BAEEE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6" creationId="{275D8810-CCA5-498E-A99B-1D637947EBD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7" creationId="{06BD22A4-9015-4676-8BAE-5B2C5A7781F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8" creationId="{D5C0EC02-61E6-45BC-8149-C41A426624E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9" creationId="{C18CDA9C-FBB1-4A26-ABF5-D6D1E98D366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0" creationId="{9A47682C-875D-43DE-AD1C-FAE78FC1441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1" creationId="{AB8A6F35-2B94-4C5F-A692-57CC020076F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2" creationId="{C57D83C9-73B3-4C87-8467-3217266C51F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3" creationId="{D4125656-BFC0-4702-A8EF-2DA98D50C70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4" creationId="{6E1BA135-2FD8-40D1-B098-EB262C86FE4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5" creationId="{7AAB95BD-34A0-4098-9C77-A279490B032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6" creationId="{3DA1DE4B-F202-4D6F-BA50-52ADE960EC5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7" creationId="{CDE29F84-944A-4242-A886-374C4C4BFDE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8" creationId="{E530D0EC-6589-4493-B5C2-4F7B45393E7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9" creationId="{6F863417-47FF-4DF7-A8A3-425BDE35998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0" creationId="{6B9AB4EF-4154-437C-A2F2-24017389952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1" creationId="{BD6BBABE-A3E0-49AE-953A-40BAD2DAA28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2" creationId="{CEB5FE6E-3299-4271-9525-166407F14AE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3" creationId="{FCF1282A-26DC-4589-89F4-D0146543D76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4" creationId="{D52B4B77-1D6B-481A-A912-EC04D46B2A6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5" creationId="{60D1E2DE-358A-4DFE-B163-7077072E8AF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6" creationId="{7E6C976A-1461-4EC7-9C82-B8940562EC8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7" creationId="{40EB979D-12AE-411B-8192-B840B33F07E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8" creationId="{6384510C-D7D0-4DAE-A2A8-18CED6C8380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9" creationId="{BF163075-B48C-4C53-812D-E570D5BAB57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0" creationId="{9657C992-03F7-4299-8A8A-FE28C0C2378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1" creationId="{497E04F2-EC62-4F39-842D-82231CA254D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2" creationId="{22763161-8CCD-4EFB-859F-4D809885278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3" creationId="{C87AC1E4-FE52-4F7D-9E8C-7A0033B1076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4" creationId="{B462A94E-3B59-49CF-80F5-753A8870C1A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5" creationId="{75A4DACF-3E3E-41EC-864E-AF5F7EEF1D8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6" creationId="{C5B42163-EF05-4327-A01E-0C65960AAB6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7" creationId="{E264148C-B9CA-4D90-8EFB-AB2FCAEB200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8" creationId="{7511BA27-6BB4-4BC8-B75E-83AC0D13C66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9" creationId="{5B59C6FD-2ABF-4A35-9115-BD6C903B7EB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0" creationId="{4B790D1C-BD16-42D1-84FA-C08289F773C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1" creationId="{2307268E-F86C-47E1-8B52-6326B1B2FDB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2" creationId="{FF0607F0-42EA-4FBB-BD13-7A49DEB1234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3" creationId="{CF37B1FE-57B3-469C-A59D-AF8F2210ED6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4" creationId="{B78B9911-1619-4013-9715-6B46EE09056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5" creationId="{D2200B2B-2A1C-4BD9-8931-744B07EF7C9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6" creationId="{0AF9118E-EE8F-4232-8503-994D20357BB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7" creationId="{C8D4678D-81CE-47B8-9F48-EAC3AF85417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8" creationId="{EDBEFD35-351C-4F96-93C4-C0AE2BE307D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9" creationId="{A35BBCA4-A5CF-47A1-BF80-5E233610EB7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0" creationId="{723A3B4A-72DF-47DA-956B-176C270611C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1" creationId="{513AEDB7-019B-4EB0-BB43-F02B5DF0E15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2" creationId="{C1890BA1-E0DD-4119-8EEF-423C1B4ACA8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3" creationId="{E5E3ED03-97C9-4F37-B372-204707E2A15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4" creationId="{82C394FF-8406-47A9-85B4-45700ABBCEF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5" creationId="{8DBB5FBE-F3F2-43E7-8CFC-8A8ED17E415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6" creationId="{9F2BDD62-6C29-45A2-84EC-359E05F834A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7" creationId="{BBE92908-8607-4BC3-817F-306F32E257D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8" creationId="{404972F1-9299-4B30-8A8C-4537940524A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9" creationId="{E6831FD3-9FE1-463C-A134-1882071282E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0" creationId="{5C78FD38-8F05-4F59-B676-18AA7E9E1D5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1" creationId="{A6936CE9-91F7-4ED6-A721-C49C60BC5D2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2" creationId="{9F43D47B-792E-40FA-BF1F-CF75D054A0F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3" creationId="{3CD7894C-DDAA-4E07-8DE1-DEE77C0DBB6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4" creationId="{BF089C68-A283-4B38-BCD5-33C47E0702C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5" creationId="{91C7C06D-F12F-4A97-A121-7AE9EBBB25B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6" creationId="{C314AB54-006D-40F4-AAE1-DA87F5B42C8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7" creationId="{27463E68-E683-41E8-AA78-D84231164DC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8" creationId="{129CA4A1-C4BB-4D24-A422-6C0D472AECF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9" creationId="{44000BF5-6BFE-42CC-850E-B0EE86B445B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0" creationId="{881011A2-9E29-4EA3-9278-966C76CC47D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1" creationId="{68A31725-9775-4808-9D1F-B03239A8873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2" creationId="{E3CD9136-9590-4D6B-8912-371447B38E0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3" creationId="{FDE8F029-341C-4646-83B6-228372CE9DA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4" creationId="{4E6A83E8-0533-4863-A620-82FAE4B3EAF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5" creationId="{4B7887AD-6646-4577-ABA2-95A539011C5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6" creationId="{E2038A76-227E-42BA-B632-6B20ED19044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7" creationId="{6A52F65B-3803-48AC-B974-AB2F682B97E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8" creationId="{EA175D14-9AE9-41C6-9A33-1033D9E700C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9" creationId="{C841CB30-410A-4112-91DA-12F437CE8ED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0" creationId="{B4BD7E6D-2536-4B9B-AD35-DA084132D03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1" creationId="{57F5F8CE-7A0C-4DC4-90F0-0B4169D2402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2" creationId="{12BE8AA4-DE10-40CF-A4BE-4065368FE70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3" creationId="{15F3C5AB-37DD-4DDA-BBB8-145DB08CFCF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4" creationId="{1DF584AC-9C71-4904-8E23-21676BDB684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5" creationId="{35DF0771-6C81-4051-9B86-6E798B41D9F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6" creationId="{3C15F997-C304-46E4-8D73-8A387B95DB1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7" creationId="{29CA9084-37A6-480F-A853-55040FADC79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8" creationId="{0F3C8ED0-DB91-46B3-A36C-2CE2C0D57B3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9" creationId="{2491260B-94F8-4C48-916A-C8243A1B233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0" creationId="{9CD8099B-C47F-47A5-9B75-7767D405401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1" creationId="{94C40637-E4C4-4925-A900-920B7C6BF25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2" creationId="{9E3688F3-39E5-4EB6-A101-08A7F66A707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3" creationId="{C8C76428-C9D8-4A7D-A0F2-9B3B53017F5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4" creationId="{6BF1B1C3-9400-4420-9717-93061B00A41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5" creationId="{6F90DF05-4F41-44A5-8AF2-F4FF9C8AA7A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6" creationId="{C30ECB18-24ED-470A-8CAC-DADD965615A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7" creationId="{BF55B9F9-B66A-4F65-8C37-BAB152D9723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8" creationId="{AB7FA6C1-CBC0-4543-8B8D-B8F9C56C5ED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9" creationId="{AD14A977-F18B-4535-85A6-213F9A6B432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0" creationId="{DC03311E-5E5D-4159-A473-5410B6D3865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1" creationId="{25111B11-F99D-466A-A45B-DA7425C967F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2" creationId="{2A3310AC-7DA2-4B7D-AFE9-08793F3E64C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3" creationId="{D68C4E4B-63B3-40A5-9B31-1D373B20FC9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4" creationId="{DC31A400-710C-42E1-B830-8D8EAFF9E9A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5" creationId="{F7A1E16A-6BB8-49E0-9947-559DB71C51F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6" creationId="{AF954119-F31F-4F50-90D5-672050C7ADE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7" creationId="{AB036117-F4D6-45C5-A3C8-6595813D727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8" creationId="{1FADAEEA-7E72-4F92-AA29-E3C867557C3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9" creationId="{FB14960A-6927-4D99-A0F5-A8C8CF5D6AA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0" creationId="{9B5014DD-825B-4D44-842A-A59CF59784E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1" creationId="{F550B844-F919-447E-A7FC-F00A8DD5458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2" creationId="{FE87CDC1-3735-4988-ACE6-B89905EEBCB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3" creationId="{33FAB1E7-3278-43E3-B744-417644668A5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4" creationId="{1178AC96-3D9A-4BE5-A2C8-592D1BE8776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5" creationId="{0F9C5565-96C6-46AE-8446-A127397EDB3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6" creationId="{CA74D59F-F453-4E76-BA6A-2C473317BEE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7" creationId="{552D0A34-F957-4B66-92FE-99E20184E20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8" creationId="{AC826E45-75A7-49F6-AA5C-3665E581677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9" creationId="{53843DAB-F58B-4EFF-A4F1-A1DC9689DD3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60" creationId="{E523C539-A7E9-402E-8438-DE1EBF3F59B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61" creationId="{027802B8-EDDE-47A4-BDF9-9048BC9E3A7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62" creationId="{1FD76674-6B86-42AF-A540-2BEDFE6E7F6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63" creationId="{98813292-3134-4F65-8FA8-ED1D6EB5D9E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64" creationId="{63A6B7C0-4F60-4219-9029-02D198D595E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65" creationId="{1DA0CB3E-0C85-4EE0-BC55-782F852ADFE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66" creationId="{9F0F3962-23AC-417B-B37F-489CD6C2C2F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67" creationId="{EA244C9E-D146-48E2-8C52-B73E394A49D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68" creationId="{58038D4A-E284-4B69-8898-52A3531A5D3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69" creationId="{DB760CB5-C556-40ED-9296-60A4C62B093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70" creationId="{D8EC0D9F-0DF6-483D-BB74-35D50B2FF01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71" creationId="{B2F225C2-527F-447D-87CF-9F4DFADCA58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72" creationId="{7BD64AB2-FD40-4612-856D-B1380CCB065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73" creationId="{30F7E118-1A8C-4986-A9D5-6F27181E1F2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74" creationId="{B6EF8150-FB60-413D-9E77-33B5640BC0B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75" creationId="{13C3FA5D-9915-42BE-B23D-F163C86259E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76" creationId="{C177E8DE-322D-49C8-B9EB-DB0DCA4D593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77" creationId="{5C0C2B3C-8A6B-4DED-BA03-B7FDF353860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78" creationId="{80B57D34-D02D-4E58-A848-55B0C3EF4EA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79" creationId="{9E1D1359-50AF-4C01-A602-BF5D79B0657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80" creationId="{6C04DCAF-18F9-42DF-8DD4-72E30066186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81" creationId="{E4754FA5-C659-45AE-9106-88AB48ACFB2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82" creationId="{358DE8D1-0906-48FB-838C-D0474BE0941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83" creationId="{3B1BC7F5-33A3-47F7-8CE3-9972BA1ACB8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84" creationId="{935A51F2-E065-4D59-89D9-005E2B841AF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85" creationId="{5486E65F-C86F-4FA3-8E63-7452EA0778B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86" creationId="{65219519-E325-478F-A7EA-50F02730AB7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87" creationId="{00B8B413-3684-4726-A946-26907409B1F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88" creationId="{BAA3D2D2-AE28-4404-9B53-6B8C70DC9B5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89" creationId="{DCCA4649-1B3A-44DA-BD5A-43C99F33DD1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90" creationId="{DC5EFC06-D839-4AF2-A8FD-42EE44C45BA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91" creationId="{2EB1CD77-ECF2-4DB4-A100-8F679D15CE3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92" creationId="{6D176492-0AB6-47F2-978A-F1C64981220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93" creationId="{2C15FC58-943D-44E2-AFBB-AF603473D07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94" creationId="{CBBE1764-36DD-4956-9E82-148DEC0A39D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95" creationId="{7DCD9E08-662E-413F-B2E0-E87CFD84133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96" creationId="{63054F8F-832E-4803-9A23-FE1A2B82B3E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97" creationId="{CD212B95-0B68-4D0B-A6C0-7404370010C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98" creationId="{3D99924C-CFE7-4E1A-983B-CC21C08FDE9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99" creationId="{B39D84AE-AF86-4DBA-AB91-9C369C2D239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00" creationId="{DCD63238-D4F2-4A26-9919-0CFC3E74ECC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01" creationId="{B46A1DBB-2902-499E-A767-C352D1DDF12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02" creationId="{139ED900-C0A0-482D-89CC-AFF14F92073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03" creationId="{7B8CCD4F-5F27-4D4F-8CD0-D31023F386F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04" creationId="{137E0B79-55E2-4BED-8D3D-6E5768C88DC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05" creationId="{3D8496F4-3AFD-4416-AE8B-9A98A038F87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06" creationId="{2ADAF156-294A-4986-9A14-9C294D9B5DF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07" creationId="{7948385F-99DD-4214-96C4-BCF86FFE9BA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08" creationId="{02F24AC3-673A-40B5-9CC7-103E56D9405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09" creationId="{7B33FC69-E1A8-4CAD-BB4F-4CE1A044A11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10" creationId="{A47585A9-035B-4E53-A852-6B76A6FA933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11" creationId="{B8380EDE-47D6-4DA3-9C29-A813E4B3A4A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12" creationId="{806DC8B4-8996-48E3-80F8-EC0EEAB4D06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13" creationId="{DDC32D07-5B90-40DF-9FA8-D32FA4D693C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14" creationId="{9A2D6CA1-A370-42CA-A794-74875F3C070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15" creationId="{B9A9C832-823E-4DE1-BDEC-74BB314B004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16" creationId="{B2B2772D-7335-4FB6-842D-63E03A6D8B2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17" creationId="{4FAE9D24-AFA0-4F8A-A2C2-B5E1A52DEA1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18" creationId="{4D597F17-548C-47EE-BCD8-3A505E19D3C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19" creationId="{76B4D9CB-E146-4A3A-AB80-DD4E612C776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20" creationId="{2CDE3373-DE9F-42E7-B93B-67134F6D33F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21" creationId="{BE5CFB0E-0877-4AB5-A969-14872561885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22" creationId="{AE4A6538-1C15-4FFC-AA91-46FFC71E13D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23" creationId="{DC2C5160-2A29-4ED3-A54D-5473AD57AA0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24" creationId="{34C52055-096B-4854-8759-08045E031C1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25" creationId="{94E135B5-795F-4556-8C2F-D9E0CB241AC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26" creationId="{7E88A68B-8DAC-4E77-BEE3-5C7EE7DE81D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27" creationId="{5DF0139D-A078-44C2-92CE-4C451735219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28" creationId="{70F1925D-55E3-4424-A6F3-94370EB9994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29" creationId="{6B91764D-2955-4085-8157-C2FE9CF1941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30" creationId="{7ACDA524-45BE-4181-B5A1-48CE8115146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31" creationId="{C5592B2D-90E5-4D64-A439-545F55E50F6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32" creationId="{A44084EB-9705-4622-B441-82292099F78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33" creationId="{3C2DCB91-E28D-4279-9B1A-71A2C06B144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34" creationId="{6B80A502-80C7-4851-B6F7-7843ADAD548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35" creationId="{CC537D51-7441-460D-B8BE-C55E675E3F6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36" creationId="{58698E0A-32E7-461E-A9C4-125F631391C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37" creationId="{5FAE960D-BF83-4E8D-B444-04C0EC13CE6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38" creationId="{819F26CB-F3FA-46B2-A15F-73E59DBF202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39" creationId="{6A6DCA81-BE04-4CE3-BCE7-897021590AE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40" creationId="{BDDD9890-94E7-4ECD-8607-765CA5F4186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41" creationId="{9BBB8CF0-320F-46E2-845D-01CDD3424BD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42" creationId="{CD9EAF27-84B8-462E-962E-8524BC97074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43" creationId="{6CFF7DDA-A3B3-4F6D-87A4-3CBF4B6858F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44" creationId="{3A460093-A8B5-4D54-8724-94DA0E4F49D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45" creationId="{55C7A305-0A2F-4BC8-88A6-2635377A73D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46" creationId="{6C9B54D5-ED3A-40F8-8D6D-D719AE9F342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47" creationId="{E7159A7F-424F-45CA-8C75-69494973D34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48" creationId="{1E3D15A5-4030-487A-AD83-22734B6703F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49" creationId="{BE0D8393-E2D9-4A13-8CFC-35804E9A2B6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50" creationId="{1C085A39-2353-4816-BBA3-9FE8F14AE48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51" creationId="{D914B16C-113E-4DBF-AF44-619CE126E94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52" creationId="{763FED9E-96FF-40D1-98FE-EC2A61BBB80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53" creationId="{8D54F404-923F-4203-B7F1-1E5717C15B2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54" creationId="{BC5D4602-195E-4A9E-AFB1-67C5A65BA60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55" creationId="{E8154712-08AE-4D11-81D1-E10E7CC6EFA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56" creationId="{AE0F349B-0E6F-40AC-B516-574FD5B7BAC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57" creationId="{2F7DD452-CE40-4EAE-B07A-9FDA3D3780C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58" creationId="{E5D6303A-F50E-4A0F-91C8-AAA13F082A6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59" creationId="{DC9873A3-587E-4CBB-AE72-1F71CF994C0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60" creationId="{C7A289AF-DF7B-4156-8101-4BF7F4D8911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61" creationId="{767E07A1-FC35-4C34-B5AD-48A33FB8130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62" creationId="{D4BB4A24-D579-494A-985B-AA7349F7A7B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63" creationId="{FC179AD5-7065-4802-9364-62E13AB09E2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64" creationId="{93F558E0-F6D6-4ED1-8A9A-806942C512E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65" creationId="{2A808B1F-51F7-4E03-A025-2B553ECAF0D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66" creationId="{B45C6DFA-BBF5-4AC0-A4F8-C57BD983079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67" creationId="{AA62EE74-70BE-47A2-BF82-9ED5E5F9585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68" creationId="{910FEC7F-E6B5-42AC-B097-C03819DAC0F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69" creationId="{F0CB7C3A-0626-4D17-80C8-97907DF25A5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70" creationId="{3E2BEDBA-FF47-4761-BAF0-49041AA6A2F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71" creationId="{25709583-534B-46DD-B488-8B804AADE86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72" creationId="{192FB40B-AFA5-40DD-8A7E-BCF9B9D1473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73" creationId="{098E9F17-0E33-4E84-8212-586F5C07D55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74" creationId="{AB5F67BD-330C-40C5-9E15-4D387765DD8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75" creationId="{9AC8D450-4491-4FAE-AD8D-E28546765F0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76" creationId="{AE4307F3-A5A4-450F-B9F0-9EB5E293CB5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77" creationId="{B40C3770-5C6C-4E55-B4AD-3B64C64D5E1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78" creationId="{71CC79F2-7FDC-4F8C-89EA-0B754F163DB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79" creationId="{3018162D-B74B-4C7B-88D1-993583A78A8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80" creationId="{B58DCF07-F704-4318-A879-793833C523A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81" creationId="{396DE166-5C00-47DB-B8E1-734F335ACA4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82" creationId="{CC71CDA3-660F-48E5-A947-BE38EEB29A8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83" creationId="{FE0C631B-59A6-4FFC-B8BD-BD74785B09B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84" creationId="{993BE94C-968B-4806-86A8-2FF57DAB95F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85" creationId="{E47245A9-0414-4B6A-A685-DA2354E9189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86" creationId="{3E187A5A-A73D-4BE7-A1DE-C1D63DD1C09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87" creationId="{932647D1-4054-41E2-8636-ABD41A84757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88" creationId="{BB13241C-4402-4055-8326-A0C665FB8D8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89" creationId="{73DA0B38-5079-4904-AD36-E7031830BC3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90" creationId="{D378537F-5E69-4C59-85C0-944EF674FFA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91" creationId="{266B545A-CA97-486F-9FFF-44580AA228B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92" creationId="{3523C5C4-3219-4CD0-96BB-BC29D57E95D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93" creationId="{199B67EB-DE91-485A-AC16-9C04AFA05DF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94" creationId="{4B25006A-E86F-42D2-849E-60CDA223B45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95" creationId="{9BE7F343-9F6F-43FC-982A-B86FD60B5D6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96" creationId="{AEC01E01-1F1A-40C4-B9E0-B4E4C229A46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97" creationId="{50A60B11-57E7-417C-91C9-01145CEF30E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98" creationId="{AE3DBB75-AA69-4949-B212-65C51E8C8CB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299" creationId="{2897193D-61D6-4A50-9CAE-BA351558031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00" creationId="{2538FE73-59E4-4E1B-ABB5-0807BB56F8F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01" creationId="{67C0EF13-F4DB-4D40-B288-2980631DA8B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02" creationId="{C131AEE9-905D-4DDB-81E1-EA9945A30D2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03" creationId="{05809B14-3C09-4D72-A2E0-B6E5DEC6B5E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04" creationId="{C6CE7404-654F-4BBB-A474-C64BEF5BB76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05" creationId="{F8719ECB-14AE-4B49-BC0B-410FECDB7D2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06" creationId="{1F7FC70A-ABDC-4248-9D52-54EF9D6E026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07" creationId="{1D11D586-F7D0-45FE-B8E8-9ADB1601B23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08" creationId="{1735009F-81D8-4F90-9D34-548D8AD1D29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09" creationId="{7711383A-EE98-4826-B358-5D606CBD59D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10" creationId="{397EA0C1-9678-457D-BBCB-EAF2ED14B7D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11" creationId="{84321310-8145-4A2C-9374-7AC5D97B0E4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12" creationId="{659ADC58-D7E7-4B8F-AF47-BD447BD5AE8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13" creationId="{69BADCE8-94E2-4AD9-AF36-C6605F5B211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14" creationId="{31DFE47D-5B8F-4A3D-997B-B277025CD17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15" creationId="{61F6A04B-F9C2-4C8C-9189-F49AC3A8D85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16" creationId="{12146FB4-7B99-4675-9F46-776B0ABC17C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17" creationId="{E2A0751C-42B0-4D4F-A17B-AA405B73B92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18" creationId="{004D7E3D-2B2D-430E-8863-CC90B4F0E57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19" creationId="{3056D1ED-1554-4981-A3EA-B660C1805F3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20" creationId="{4081D92A-6506-4CDF-BAD2-690FBC7C7FD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21" creationId="{03BC429C-9D99-46DA-8366-A6CCC280F1E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22" creationId="{332B2E9E-1EBE-4A64-BCDC-AD07CD04D71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23" creationId="{17C4477B-8B76-45A8-AB97-C1FFDE7C2B1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24" creationId="{3A617934-1275-4075-858F-C2F2867D06B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25" creationId="{1C7370A7-9953-4145-A1F9-0155BA133A7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26" creationId="{FE853B4D-1631-490C-A0E5-ED1103BD8A9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27" creationId="{576F5D4C-77EB-42D8-ABC2-7618D1EEE7C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28" creationId="{1E9FAFEB-7742-47E4-A889-7A0275BA7DE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29" creationId="{0E70FCE6-8790-4829-BC3B-4449BB02451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30" creationId="{723D184C-5DF4-4043-A40A-D276FC6B3FC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31" creationId="{92E3B33E-74FF-48F2-9E11-51B46430574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32" creationId="{9C9605EA-B778-475D-B28F-E77E989FD77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33" creationId="{704E52F6-BBA3-4D25-B738-6E2B7F2EE9F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34" creationId="{93A25481-40E7-436D-868B-B7D689F1C44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35" creationId="{1E14B711-D4FA-4A09-91F3-EA439570358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36" creationId="{BBCEF1F3-BE53-4F7B-A960-70E3A02A105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37" creationId="{FD6950D5-2ACB-4FE7-B2E2-795FFF27EE7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38" creationId="{6715EDD0-F5E0-438B-903A-4C758C969C3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39" creationId="{51419F49-616B-4C21-98F7-528B0CE4A66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40" creationId="{622384EF-125D-4112-8BD7-C737490436C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41" creationId="{FC169528-DB37-45DE-88D0-DCF7C883B9C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42" creationId="{22808F79-2CDC-4243-B4F3-2FC01E43A3E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43" creationId="{BE2FF18D-4F91-4BA0-BF74-A53F550EDC4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44" creationId="{F25FFE0B-AF21-4A0F-AFA9-89B3EAC95B0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45" creationId="{700FC998-412C-49C2-BC1F-B8FB2E35024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46" creationId="{29687B96-4E29-4272-BD93-FEFB5B4E602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47" creationId="{ECCE2651-77F0-475D-AFBB-86F9C5A5B4F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48" creationId="{93048827-8960-4E89-BE0E-77FC918157F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49" creationId="{899C0FCB-2605-454D-8B0D-C028F090C35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50" creationId="{44985181-C60D-41A8-BFEC-3F68FDB9968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51" creationId="{669FA1D3-72A5-4373-913E-3FDF663BCEA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52" creationId="{1CFD1D7B-F5DD-46D0-8F32-9EE9B04FE24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53" creationId="{952CC9CF-BE26-4B70-A56C-095540D1343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54" creationId="{B6E8A8CE-A751-4A89-9349-F66B1B128B0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55" creationId="{BBEB92B4-4AFD-43C4-95B2-F0C6A0AB01D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56" creationId="{5971AFA8-90B9-41A1-8C3A-C5CF64FEF04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57" creationId="{82D72A3F-A494-4C96-AC22-7C0ADF9FD05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58" creationId="{14AA89A0-0DD8-4AB7-99CB-5CA24559F70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59" creationId="{4BA976C7-A9F2-468A-84C0-99B498B74BD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60" creationId="{16983E9A-D762-4EAA-9048-A5FE58EED63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61" creationId="{90BA657D-D773-4CF0-A668-DB5091BFEF9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62" creationId="{27956197-F004-465A-8C9C-6DFA6747ACA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63" creationId="{CFAD137B-15A3-481B-8687-7E5218ABB24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64" creationId="{51903B27-3F8F-40BD-B0E0-30C22B591E7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65" creationId="{3DC0B874-5329-47EA-9110-B9DF1C3B309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66" creationId="{43C75219-6021-4B7E-B45C-4F021C2A62B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67" creationId="{0AC3C6F6-E52A-46B2-911C-D6D9B81DE34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68" creationId="{65B8DAF1-B8B3-472C-A00A-E7924389E3D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69" creationId="{40CF2A41-32DA-4020-96EE-3F23358BBAE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70" creationId="{4DAEB825-7C2F-4A38-8467-2F9AE3F6D1E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71" creationId="{37408CA8-9688-427C-8E6F-BD3322C77C3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72" creationId="{4ECB92AF-9E9B-4E9F-A3DA-7CE4313C9E2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73" creationId="{904D77AB-11B7-4B54-A2FB-53BDD1E861B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74" creationId="{5707078E-0CFD-4A10-B0FB-0DB7C5E14FC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75" creationId="{752AEBEC-7CAF-4747-B9F0-8DD22EFFAFE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76" creationId="{C80C98A2-52AF-4FC8-874C-7DDF8E56CD0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77" creationId="{C62D95CB-C0C2-4BE9-8282-B0F2B40A3A7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78" creationId="{B6ACCD39-89BC-49D2-8365-0416DE28177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79" creationId="{6E60479C-1073-474A-8A0C-7158A923973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80" creationId="{4E9560C2-55F3-449E-AED7-2DB2315DD9E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81" creationId="{805C9542-A1BB-48B4-AA8F-B1BF54435AC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82" creationId="{A5368C04-849A-4687-84A0-D33159E83AF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83" creationId="{4BA79FA7-97FC-4005-9749-3B36EDB7BF7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84" creationId="{15862B2B-6927-4F55-A641-50F67FFACB3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85" creationId="{4C5505B1-2C57-4821-B848-13931E1E72D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86" creationId="{645C6E8A-3AA5-4291-962A-FE26CC81ECE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87" creationId="{B3D2C331-9BB0-44A9-9199-0BE3974EB28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88" creationId="{5D2C05AA-6135-4A61-A163-8C396A27423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89" creationId="{C2DB8512-FB55-474C-9CDC-41A8192A433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90" creationId="{5CAF71A1-17F7-4AEF-A419-B8BE70A4994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91" creationId="{09E426B7-5510-4E50-9C94-432FFDF2279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92" creationId="{9A1E12FB-BA09-4230-A5A0-575D1C46E57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93" creationId="{E453CBCF-08C1-44FC-B420-2E7E12F1198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94" creationId="{4A151427-806F-40F1-A04E-8644A5CE988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95" creationId="{1D4C84FC-6D2E-46B1-A179-EDDD7FAB7FF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96" creationId="{A7E59F29-5A1F-45B7-84CB-B35CFA35E95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97" creationId="{1A30EB19-4546-4030-896C-F0589964541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98" creationId="{D9CA0651-9CA8-4C38-BAA2-9D15520DE0D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399" creationId="{4B019D54-153F-497D-A8A3-8406BE20AE6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00" creationId="{A9079256-1AF3-4053-81BC-39C03CCA1FD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01" creationId="{C6DF8F8F-48A8-448E-8840-31E95F4D713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02" creationId="{49AA87D8-28F1-4CFA-87B5-BD119916AE7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03" creationId="{4344CCD7-39DC-4441-ABE7-69F67759BE0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04" creationId="{93EED377-068B-4EC6-BC72-FF2AE7AB534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05" creationId="{151562DB-A882-44BD-B2FA-AD97FCC733C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06" creationId="{CADAF422-A91D-4680-98DC-783CFFB87F5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07" creationId="{097F4A42-80F3-48A5-A21E-2BB23DACC06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08" creationId="{FCF621ED-850A-48AE-9E43-25C8072E337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09" creationId="{6655A181-045A-40E7-B7F7-41A0E9FE35D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10" creationId="{B6C14B91-014A-4439-86E4-DDA8535DDB5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11" creationId="{B0602984-D786-4F3F-8CC4-08D0DBED262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12" creationId="{A11B2548-18B6-449D-99EC-9C4B62DF81E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13" creationId="{4A626D6F-E27C-4CDB-9121-6C5CADC7744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14" creationId="{5D956710-2C13-4AEA-A9FB-AA067E04DA9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15" creationId="{588F11DD-D492-4AB2-A5A7-306806324CD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16" creationId="{81CCC4D2-430F-4B5A-86E0-943C148251F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17" creationId="{D08F9F69-C072-4961-968C-9F39457C2ED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18" creationId="{759BADA0-5A5C-414A-8C05-FABD6C70BE8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19" creationId="{31AEC5F0-60BD-4558-A030-706BCB6949C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20" creationId="{8027A499-4ED7-4D21-ADC5-85E3638BE68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21" creationId="{40591163-AE13-4A03-92A2-84B634A47E3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22" creationId="{29C25C05-FB54-40B7-AD06-348AC0FEF28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23" creationId="{669A2521-5F7F-4017-9279-040AEFCE8A5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24" creationId="{3FC5EDAA-699C-405A-B65F-5C9AAB8F24A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25" creationId="{5D88DC20-3F0A-401C-87B8-78B9D105C37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26" creationId="{403C8CEA-A755-436B-BDB5-3120D102203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27" creationId="{4E37A331-DA10-4AAF-8ACB-C51618F00A1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28" creationId="{1D0BA7F6-EAD8-4EF5-8544-FAAB2EA594D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29" creationId="{4E815155-85BC-4265-BE7B-A890FD360DA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30" creationId="{B9C27A55-34B5-4774-867B-B136F840482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31" creationId="{B691346D-99C7-459E-B71A-EB1E122F3FC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32" creationId="{71D657C5-25AE-4B92-B0BE-B6752D9EBEF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33" creationId="{B2EF5F05-991E-4663-95C1-63D02445F67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34" creationId="{E78325EC-61DA-49D0-A903-370D0E6F86F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35" creationId="{19CC81CB-16F3-4AC2-981B-4240A6CB9F5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36" creationId="{025FE71C-AA8D-4EF1-AA6B-8D10DAFF9A1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37" creationId="{EE20A0FE-048E-4698-B7F7-E798629D0CA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38" creationId="{759D04D2-12B0-4144-AA92-1450EB05656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39" creationId="{92524F6C-83F4-4DEF-BEDF-B7B6B335385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40" creationId="{4F7F013D-2065-430A-8D4C-F69FB969331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41" creationId="{A6931901-9CB1-4469-B62F-4404D8E3C48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42" creationId="{C83C06DB-7565-4A61-8719-C422F02BA4C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43" creationId="{41CA0B9B-0080-42E8-8E9E-AC990068DAF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44" creationId="{C31F3206-7B08-4FFB-9DD3-D45B0B4847E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45" creationId="{267138C6-FDEC-4FC2-BD5E-8814A49F357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46" creationId="{346948B0-ADB4-4370-AEA5-70BC44AF0A0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47" creationId="{2BE78BA8-AD78-4777-9AB8-E1466D0F6F8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48" creationId="{72DDF51B-655A-4A5C-80FE-64350902E1A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49" creationId="{C9E9D374-66B7-4231-9D47-123081E5AE7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50" creationId="{33CFF6A8-73F1-49AD-ACE3-93A3685DF99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51" creationId="{C2492B41-BE86-4EF5-8F4C-B7D998D1A4B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52" creationId="{404AA4F0-6585-4A9B-98DD-BE5389350C0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53" creationId="{A45B15F6-ED96-473B-84B2-CB334E8B5EC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54" creationId="{39992F55-CE11-4C1E-A72F-16DCDE23B78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55" creationId="{0F7D256C-AA82-4033-9C49-6B04CD4F37B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56" creationId="{EF1BCE7F-69C8-44FF-9B40-30396D3BEF6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57" creationId="{13A339B5-1116-47CE-BBD8-664B2A69CA5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58" creationId="{7CD49C42-D61D-48D9-BBC5-E1D1EB90E88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59" creationId="{0D9CC042-4F15-4ED5-A71D-047AE48525A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60" creationId="{867B5B52-F0E9-4205-91EE-F90ABC4EBBB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61" creationId="{0E0DFCA1-AE38-4AA7-963C-37776BC16E2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62" creationId="{8DD5E7DE-E05F-4096-ABBE-C791EA7BEF4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63" creationId="{46A9B11F-674F-4110-9912-1F5E32D8B6A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64" creationId="{65DB4B68-C678-4748-AA95-BF92867354B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65" creationId="{563531CF-37C3-4FC9-91EF-91DE68B4F1A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66" creationId="{C1EB4840-13D9-4282-8A6B-4ACB394AFE6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67" creationId="{9DD90222-D165-4BAF-B02D-93E3C19060E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68" creationId="{5156BB21-A832-4C2E-876B-DF5C3E0830A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69" creationId="{0281706B-62D0-4C1F-AD40-2035EF8706E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70" creationId="{EED031A4-7191-47AD-A2A8-AEE8D2B2E85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71" creationId="{08F48B4D-AE53-4500-9A9E-F550D6599FB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72" creationId="{FB287158-81BD-475E-A639-644499CCC1D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73" creationId="{9DF912ED-2997-49B2-A88E-CC9CF5445D1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74" creationId="{4CFB28D3-0D92-45C7-BDCF-C755A226B7E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75" creationId="{60168504-7415-4D09-AEE2-0AC77050738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76" creationId="{8CDBDABB-AB3A-420F-93A8-51B1D0E0986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77" creationId="{B8C3B6A2-515C-480E-B490-4F64DE01233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78" creationId="{1B7A55E5-C32D-4F5A-BC6A-309900081B1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79" creationId="{75A7B885-E9AC-4A6A-BADD-7B0551B15D3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80" creationId="{6D7E8F9F-FB21-4466-947F-C8A2B12DA6C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81" creationId="{811EE2C6-EBA4-4204-8D5A-93722F08A39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82" creationId="{16D258E7-6697-4BD1-8D4E-8A4E6FB5300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83" creationId="{98C116FF-03AB-4A46-8ED1-9B4890FEAF2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84" creationId="{AA16D9C6-FD7B-4E8C-8996-3E2806587BC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85" creationId="{1C4FDAB8-4F4C-4D13-82C8-71B4B5CDE46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86" creationId="{7CB35F1C-A8EB-4542-A30D-79085176AAB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87" creationId="{A41486B7-AF20-4F66-91F2-E80D0672839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88" creationId="{89231AFE-7CD3-4225-9CDE-62DE2BF8CD2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89" creationId="{581C5AB9-14B5-415D-86EF-6721A21A3E3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90" creationId="{8E6BE25D-F26B-4D5C-B942-DBAC91A3542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91" creationId="{0D8F1E2D-E9C1-4C62-9930-456156F1A57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92" creationId="{7695F1EF-0964-4108-99C0-E3EEA3F6B70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93" creationId="{54DAB9BD-84AC-452D-954E-B7CC210D1F3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94" creationId="{77C989C3-4CA6-4CB1-8A87-4D566182036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95" creationId="{F45E9D5F-D805-4226-9D0E-A473E28B7FB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96" creationId="{36B1E42D-DC82-4B6A-9B03-AB660207519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97" creationId="{1331CC4B-5678-4F31-A5DD-E201EB41A94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98" creationId="{AA8ABB40-0C2B-491B-8F44-000A0207B09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499" creationId="{C417127B-B125-43AB-BE19-F096BEF8090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00" creationId="{C1A079B4-6B74-471F-B784-10E8BD398E7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01" creationId="{9D2018C5-315F-4224-8163-482699161EA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02" creationId="{CEC5D74B-4013-4998-B156-D0FA563DC31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03" creationId="{83AC8D23-8BAC-4B3E-84DE-B6A268D8CC3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04" creationId="{A9E0F14F-54F3-47A6-9869-1191BB5DEE6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05" creationId="{B6B7796B-EBBB-4C45-9F16-D8F0A35C1A0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06" creationId="{488C7E8B-C4DC-4428-BC64-D6ED9DC387D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07" creationId="{43FFCFE2-2979-4EAC-8A3A-D65A52C01F0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08" creationId="{73CDEA9C-A71D-4BF0-94D7-EDE55244988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09" creationId="{6717E1D0-A3E5-4E17-B92A-A5316C69367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10" creationId="{AFB4F88D-9976-4B3B-A6E5-FD5EC3C550B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11" creationId="{4A85CC23-2BBE-4CEF-8B44-E051FC49ACB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12" creationId="{727BBDB8-4034-481C-AC8B-7BACBFCD398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13" creationId="{B6908793-A56E-4B19-B069-ED7B296EEB6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14" creationId="{DDF548D6-2DA4-4AD4-A1A3-8659440B45D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15" creationId="{9CACF014-0923-4E3A-A1BA-5D540F1A4DB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16" creationId="{A2F2F5AA-3FBC-45DF-B320-F0B266A50AB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17" creationId="{F0A342B3-DBCB-4FE6-B751-14A63A5C1A3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18" creationId="{1C7B667B-695A-4045-95C7-E36E3F3E7CF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19" creationId="{9BAAAD56-7586-42A0-BBB0-F0866C6A784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20" creationId="{AA70DFEB-8187-4ED0-B7E5-0A563620BB9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21" creationId="{AAC4AF1F-9569-497C-8870-990F47C54F9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22" creationId="{021D900E-B113-468E-A6DD-AECAF74A894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23" creationId="{F67DBA8B-6640-4945-B5C8-6B3B35473A0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24" creationId="{9C9B1A22-461B-4332-9134-34B4BF20641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25" creationId="{9E426298-AEA3-447D-90C5-8A5C0FF93A6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26" creationId="{3F188BE4-A0A8-4B06-B5A6-E1CAC3D7DDC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27" creationId="{F2241E11-F1EC-4759-89A9-CE81E222955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28" creationId="{01E88F3B-D609-4FD9-A51E-19CE85BF356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29" creationId="{ED9A0929-51A3-41A4-B5A8-22E5A5541B6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30" creationId="{A868D33B-D0E7-4A9C-B86A-E23A944FAF8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31" creationId="{90C3B4E4-3933-4621-8C85-B8AE09F5838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32" creationId="{D15BEB80-F63F-439F-A907-B0D61DB7CAA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33" creationId="{A8A4C0E8-2049-46D1-A801-D17B382384B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34" creationId="{99255016-FBCA-4B99-915D-4E51FBD36FE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35" creationId="{8CB7AF73-5738-4255-9E48-554D2043FDA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36" creationId="{F516657D-97C9-4DDD-B809-39569E2A205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37" creationId="{543ED31B-B36A-402F-9AE1-387C000F123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38" creationId="{B13694F4-BE5F-4B64-9605-142443E4701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39" creationId="{EA1221D7-1821-47F9-9008-BD92ED7C372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40" creationId="{37BCBED8-4ADA-4EBB-9CA6-10C30D1FFB9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41" creationId="{6632B568-8AF3-48CD-B889-D75425184CC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42" creationId="{E4A73AA6-C6BD-4D0E-9311-84C2E6CEABF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43" creationId="{B7280E44-D129-49D8-92EB-4FE26EB037B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44" creationId="{273F4B74-2D35-458F-B3BA-964D7037211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45" creationId="{7CFE7F4C-3C2C-4317-9632-693E0E7D3ED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46" creationId="{C510547C-476B-41E9-9447-1B3BDCC4DDE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47" creationId="{C66175DC-FAD2-4605-A209-EF6224EDAE8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48" creationId="{261B0DA7-C745-45EA-9C49-D6D5262DF67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49" creationId="{81E6B849-8F09-47B9-BA2B-C1F84167061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50" creationId="{4E7AA1DB-3959-45C2-A2D2-34F1B6944D4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51" creationId="{D5C0C935-1D7F-4AB1-B825-EB4F403241B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52" creationId="{5346D088-248D-4438-9EFB-2D4DE261F36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53" creationId="{116C8288-9773-4398-B154-1024893D267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54" creationId="{3E5A581F-3A96-419E-9BB8-6EAB8DFEE79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55" creationId="{AB706E97-F578-4826-B758-0D94959ED42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56" creationId="{57B7175C-EE31-4203-ADA3-4B0886297FE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57" creationId="{1318BF24-683D-44AC-B6AB-83332640E65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58" creationId="{4DDE671F-2D1D-4EAC-A246-DFD70A7CBE4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59" creationId="{9AEEC5A5-6DFF-4D68-8EB1-1C3308B14D3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60" creationId="{A7808CEC-A11E-4A78-84B4-B5466729B52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61" creationId="{8D02156B-FFD1-4218-A8C8-7CC2AA0A6B2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62" creationId="{5819FA78-25CE-4DBB-8FF1-C74EC4E1875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63" creationId="{F5E0382E-8830-4947-8A0D-0C25E583942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64" creationId="{2404751D-C42E-42BA-8780-8D65F0D01E9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65" creationId="{33A403FD-849B-450C-9183-4670DEEF218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66" creationId="{4840B8DD-0734-4DC8-AA9D-2051D01F870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67" creationId="{9EE0823E-500D-489A-8916-C48CC59E3F2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68" creationId="{02094F49-2322-4A97-868A-E92718634DD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69" creationId="{512C9CA8-C91C-4009-9B5A-9C89F684918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70" creationId="{71143C67-1FBD-46E7-8190-2D1C4569D3B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71" creationId="{7569E14B-3268-4CE7-9436-F939218DCEA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72" creationId="{628E5EB7-ACC7-46F5-B1E1-A7226C24086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73" creationId="{825BC885-5125-4DEC-BF2A-3BFE36F9E5C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74" creationId="{1E0CE7E9-6099-46DC-9F42-EAE74A26A53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75" creationId="{FE62C46D-4D3D-453D-BD8C-487B630002D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76" creationId="{5E80126B-A861-4AF9-86C9-B432EA41529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77" creationId="{024869B1-09DC-4279-87B0-A61BD0C2DB6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78" creationId="{876BE3E4-FFBE-4E09-9BF1-700453463A5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79" creationId="{C88098B7-CE06-4626-9973-6E653CB8E3B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80" creationId="{25DEC01D-D990-42E9-AAB4-893F1532E00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81" creationId="{A2B81D05-940A-40B9-8925-3D1255B52EA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82" creationId="{7ED5C10A-CED6-4444-8D8B-FD4279F0E62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83" creationId="{AAA07970-7C6F-4E09-8797-11F24C3016F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84" creationId="{3A9C02D1-4C8F-48B2-A6C7-1C3409BEE60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85" creationId="{585CBDE2-F108-494B-BCCA-99623DB8619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86" creationId="{5869752F-2EF7-448F-BC50-BE97247D404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87" creationId="{E5E29D9B-E44C-4C4F-BA76-9372B4E8ACC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88" creationId="{2B168703-EA74-418A-AAF1-0F9FB1D6D9B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89" creationId="{B8FC4FDE-7E75-49BE-B7C2-98BC8728762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90" creationId="{4BDC67F6-BB02-46DD-891C-CAADA7212A4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91" creationId="{24AC4089-CD31-4AEB-AD64-D9132AD1BD3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92" creationId="{89093071-51DC-4417-9B14-78BBDBD7DB6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93" creationId="{559577B5-7851-4F76-84D5-3220CCBE005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94" creationId="{496C6ABF-267E-418F-844C-32E84A119D6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95" creationId="{0BF2E695-E8C3-4566-8CCA-B323132B9CA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96" creationId="{0AA1741A-06F8-4B3A-91E2-26ABA8C5117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97" creationId="{5037FCA4-B398-42E4-9161-072CA4DA357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98" creationId="{C82EC899-C8E1-400C-BC98-88E76B67A91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599" creationId="{5FA2738B-0570-487A-A7B3-57B8E90704C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00" creationId="{EDEEB8F0-E521-4C9E-88B0-38B9018CFCF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01" creationId="{398D74F0-D7B2-41B6-941A-680FDEEBE19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02" creationId="{DD5A4335-773A-4134-BED7-50008B1D159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03" creationId="{7F2BD312-E612-4F7E-ACF0-4611282B5A4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04" creationId="{E94631B0-A691-4E87-95DA-D74719844C4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05" creationId="{37FCBA2F-4813-406C-AC75-BF62B2521FC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06" creationId="{17F154C3-B9CB-4C25-83C5-A689760BAB5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07" creationId="{26431BBD-EF7C-4383-B772-83DE3333B38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08" creationId="{1A9C9D59-DFB9-4AE9-841E-8AA70CC943A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09" creationId="{1CB1E4CA-6D62-4495-AF28-6B434E20FF5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10" creationId="{58987274-9A71-492D-B993-2296CB17720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11" creationId="{CB331755-7D2D-41DF-9355-1855DE40D71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12" creationId="{E636BB17-B6EE-4141-864B-D0B257F6903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13" creationId="{F2C5E629-458D-4FFB-9415-5128AC4C566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14" creationId="{8F103CCB-D5C0-4B3A-9A9E-F6BB1A1ABCD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15" creationId="{A7EF6CF6-8292-44F9-A2A1-DBB3BAA389F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16" creationId="{B146B696-D2F3-498E-821C-0F4A14B24BB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17" creationId="{38F237E2-71D0-424F-9F48-CAA740525FF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18" creationId="{3A6479B5-B01C-4591-8091-9861246D69F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19" creationId="{9F41EF85-5DEE-4B97-AAFB-D48E258CF3B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20" creationId="{FF46276F-A429-4A52-A496-B7EA3FCF572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21" creationId="{C3364E89-7576-4D82-BD0B-3A7281FBA04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22" creationId="{4C55EC99-5208-4372-A6B1-8EA1AEB9CBE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23" creationId="{23917661-2EA9-43B5-B88D-2914F7DC328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24" creationId="{66AF8FCF-CBFC-4019-92D0-1E1AD4DC195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25" creationId="{9CF8409B-0578-4CF3-B2D2-B80CF14BB41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26" creationId="{5E37824E-88C2-4DC4-84BB-C8D204A8FE2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27" creationId="{A8980192-BA84-498D-BCCD-D5F38699857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28" creationId="{721F63AB-3FBE-4364-AE3F-106420135D0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29" creationId="{51C01D33-4882-46BD-8FF0-D2B411A68E2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30" creationId="{5CA51331-6548-4654-9373-1F5ABA453FC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31" creationId="{45FE8F6D-8316-4B28-B550-341EBC9EF07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32" creationId="{E9F9582D-6F70-4D99-B384-2B592032136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33" creationId="{5BF77440-7385-40AD-861F-28641E99624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34" creationId="{2F963E04-1E25-4597-8803-52E89DF744B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35" creationId="{B7C08935-1858-4372-B952-7C18EF5F35B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36" creationId="{8616D67C-DEB8-4C32-87D0-E6CF9E21EDE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37" creationId="{EBF53541-1C87-4AB9-B6DD-F4BC973881C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38" creationId="{50246C18-7EFE-4141-9DEF-B99CEDAD20C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39" creationId="{B6A8B371-433A-4045-AFF3-241BA825F0A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40" creationId="{DDA3C0F3-D19A-42AD-B1FE-107F9604B60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41" creationId="{6901F2D3-A0B2-4EEF-984D-6C9EC3005C5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42" creationId="{70CD960E-66C4-4B19-A97F-A17113BAF7A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43" creationId="{30265C04-C424-41DB-A8E9-2B55C1ED1E5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44" creationId="{45489D61-479D-44A9-BFE2-002C21C4D4D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45" creationId="{9DA97641-4C0E-45AF-B52C-797128B1CA3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46" creationId="{5DBEE07F-26D6-46E7-A201-F4FD29865FB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47" creationId="{ED56073F-941C-481B-8880-F1A726C6A3F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48" creationId="{A53C0282-AAE2-46C5-AEA9-A4756A3C4EB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49" creationId="{27E594BA-3B39-4CBC-AA8A-77B4E98EA1B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50" creationId="{C95D7F6E-9799-4D20-8453-4C18F4B1421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51" creationId="{88412EC2-76DA-4366-8696-115B1647AAB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52" creationId="{B65C7C41-5A03-4166-B290-AE3E6B949E2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53" creationId="{8A1E74A6-A5FD-45EA-B86F-22BD4056008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54" creationId="{17730943-BAA4-4A2F-986D-8BD3CBA7FEA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55" creationId="{9B3AFAFC-30C7-41E1-9CA6-0740FF08874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56" creationId="{B6696491-6130-41B7-BFF6-E45ECA8F978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57" creationId="{6343357A-3390-469E-9585-66DD7BA9B99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58" creationId="{61A8AF63-9447-473E-84EB-DE554A8FF09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59" creationId="{863D865B-27D7-4F1A-B845-1167A81A821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60" creationId="{BC00CF0B-7E55-45B2-BC98-84A71394CB0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61" creationId="{219B15A8-1774-464A-BA92-14BEE25AFBF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62" creationId="{9E991745-85AB-4E2F-9646-6E063DAF49F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63" creationId="{9437F4A5-74C8-4678-9C73-769AE36F7AD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64" creationId="{E052F960-1A5A-42FA-AF1F-5C834641F58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65" creationId="{D81D4EE2-3D3F-4570-B5B2-5851362C262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66" creationId="{EF05A94A-CB09-47F2-B025-14546F30CBD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67" creationId="{6168288F-200B-4CCB-8417-71C6C7BD46F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68" creationId="{B5CCEE89-3DF5-47D5-8F0E-3D18EDACE05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69" creationId="{F86B2F73-8573-4565-8268-75CA9705C9D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70" creationId="{5858F5CA-8F99-43FF-A331-5299F61A330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71" creationId="{17990B41-E972-488B-AC00-ED75F813AF9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72" creationId="{6DA4C588-8B6D-4DF3-BBE8-97CD1F90B9D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73" creationId="{3D8AAA0E-7F76-4F60-B53E-3C2E2F1111A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74" creationId="{579DB873-AE65-4C74-9E91-AF797B1B43F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75" creationId="{4522E4A0-9B2E-455A-9214-34BA302FEF3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76" creationId="{BFC274A0-3530-4C24-99E9-5EDA6FF100F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77" creationId="{64945DD9-7277-4026-9A27-6F708D8E7DC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78" creationId="{242437BA-1867-4276-AD09-7BEFCBD1E3F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79" creationId="{40993950-5B69-4DE0-8AE3-78488DA9785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80" creationId="{35F1A6F9-D20B-400B-8F30-70B562D3663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81" creationId="{47B43EB0-50BF-4179-85B1-6FF2FAC36CA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82" creationId="{D245082A-4A9E-4AD5-8893-A52AEDBFDB7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83" creationId="{B4CE2281-BCC5-4EF7-815B-C0A37C525CD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84" creationId="{F7F77E09-6678-4C3F-A692-3DEA16691AD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85" creationId="{EA142F1A-61C0-4F88-9FDD-78658C2CA06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86" creationId="{A862A39B-8A64-4583-B7BC-62019CD1FA4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87" creationId="{32B6E4AC-884E-484C-9C4F-08DF28C8E4C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88" creationId="{D1F737D7-6EEF-424E-B57A-336C2C94345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89" creationId="{7EA6E933-6131-430D-AF0F-A742F5504A6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90" creationId="{07DDC1B7-B613-49B7-8610-C11C493BF9E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91" creationId="{F0E31BAB-81EE-4003-A514-3408E67A5EB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92" creationId="{7615B155-90B5-47AB-B93E-5BA1D335B7B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93" creationId="{CAB4C4CD-0D7F-44DB-A73E-71B838849C0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94" creationId="{2CA1F867-CD95-4B3D-A505-046F49B7EB5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95" creationId="{6B485EED-50E1-4D2B-85AB-EB04678F892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96" creationId="{E3AAE943-917A-43D3-9241-EAB02A2155B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97" creationId="{770F7AB8-960D-4E3F-9AB1-AA50D296EB3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98" creationId="{F35B73BD-5DE8-4E6B-8257-831D4168400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699" creationId="{97A25C0B-986F-4C72-8C3C-30D20F92B8F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00" creationId="{72CA658E-2289-4D51-89C5-37A51BDB2AD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01" creationId="{F1663DEB-C375-44DE-ADF0-57FD99CD0D1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02" creationId="{86075BC0-B897-4FD4-BE93-CFDECDDC59B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03" creationId="{A1E63FE5-2F5C-40CB-B5AF-AC6FE45814C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04" creationId="{8666D98F-3E8D-4463-8302-58EFC315293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05" creationId="{C3EC1150-EEAE-4AD7-ADBC-92FEF72AC10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06" creationId="{EB097851-3FA4-4F3F-855C-3A292A6D872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07" creationId="{0D0444CE-A0AF-4DA1-BE14-CC466A07D2C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08" creationId="{27921172-9EE4-4823-9372-A295009F1FF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09" creationId="{147CB138-16B7-4734-A739-AF49CAF22E0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10" creationId="{032F07CC-B36F-4D75-A859-15BE0169F42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11" creationId="{2D7E84E1-8B21-4D2D-A41B-78E280090E2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12" creationId="{19DDA0AE-6F70-412E-ABBC-A52574994EA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13" creationId="{90687D2D-0072-4C64-845A-76A0E2966FC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14" creationId="{850880CA-3C5B-4859-831A-9EB85330D41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15" creationId="{4FF21F78-8849-4FEE-B802-E1B14F9FC73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16" creationId="{2D56C4D2-A594-438C-A988-1DD77D2CD5C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17" creationId="{33E61972-E68A-4625-80EC-A7FF6EDD650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18" creationId="{635FE722-F41A-4624-A83F-68D13EA2BD1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19" creationId="{C2704E2E-1827-4F4A-9633-33151802CF0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20" creationId="{E0A43EDA-6BEB-4AD5-BD57-50765E7F93F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21" creationId="{30966279-52CD-4FE3-B137-48DD2462091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22" creationId="{2B0BBC05-668B-46C1-87F2-ED493AF083C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23" creationId="{5B1D2F49-62F0-4DD9-BB4B-E10238601F9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24" creationId="{33C4BF89-EB26-4859-920A-DA5E296DC82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25" creationId="{EC5EA5EB-6318-4C77-85FD-E15CD4D7365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26" creationId="{0BF2A043-77E7-4A78-B191-84E746BF4B9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27" creationId="{6F4EC0FA-6556-4FDA-96CB-7EBE2116CBB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28" creationId="{DC3A1234-90A3-4F01-9B66-DE0AA8E835E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29" creationId="{1ACEA655-5558-4F36-952E-DF561037E04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30" creationId="{382DCC43-ECEF-477D-B245-5DC5800745A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31" creationId="{54EFF7AD-065C-4D89-ACB2-E509E2A3897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32" creationId="{164D57EC-EAB8-40E1-BF30-C0E102C22AD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33" creationId="{09F24D0F-D9A1-4482-99F3-C0B3535AA9E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34" creationId="{9FB9CE0A-617E-4656-9405-0CF1052CC87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35" creationId="{58B031F6-ADFF-4ECB-A0A7-91839A161DA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36" creationId="{B234EC42-5FFC-4958-9F0C-7691161FAB6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37" creationId="{B9953EF7-4953-4C8B-8C46-3CD9B0B5FFC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38" creationId="{D27EFDDC-113D-4D6C-9F03-AF715CAE24A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39" creationId="{E30A32DD-143D-4148-8698-688BB606923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40" creationId="{4C79BB8B-9EB1-4CDD-9BFF-C66FE05F62A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41" creationId="{D8B440E0-6AE0-4B6C-975C-8F3BF755060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42" creationId="{A7344388-3E3A-46AD-B8C3-8CB7F0AAE94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43" creationId="{588CB23C-479C-4939-80F5-1D6DC504A70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44" creationId="{AF08480E-00CE-492C-9EA0-928ED77931E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45" creationId="{D0ABC58B-F721-42BD-ABC4-B715B7CB8E2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46" creationId="{372BB014-C523-46D7-A2DE-EDEB02764C8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47" creationId="{F93FFDDA-450D-4751-8064-1A5A9983D24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48" creationId="{FC543035-1DE5-41AF-AE83-9C1F2ACB407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49" creationId="{A441EA5C-01EE-41C6-9069-D1669E8931A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50" creationId="{9CE99700-F2D1-4C3F-A671-4B73F90E2FD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51" creationId="{DE819892-BDC3-47C1-A0D5-8B905937E64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52" creationId="{A12415A3-65A4-4E1E-91D8-43EA21AF580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53" creationId="{A79300D2-31CE-4EB4-91C6-AC1E88B5C71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54" creationId="{B55846FF-0996-4D12-A1C1-D1D973A9FCD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55" creationId="{0F0230BE-CB7E-4C3C-87AA-09082FFAE24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56" creationId="{07C6B7DA-5AB3-43FB-9F8E-1E5E1EFB84D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57" creationId="{619C7C7B-7990-414D-8A49-90EFB71F2BF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58" creationId="{698D0667-6781-4D88-9864-2F280C997B5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59" creationId="{47C55BE8-EF16-4C54-9008-547A6FC5EE1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60" creationId="{1C262FE0-C1B0-41A0-9245-F1E78C5CCA3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61" creationId="{638CF574-4E18-4B27-90EF-862DF055B8A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62" creationId="{EA474A22-D5AA-4374-9A38-45EC614F9DA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63" creationId="{FE164534-E3E6-4BC1-9744-852E6FCD3B3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64" creationId="{F7238E0D-E0A9-460A-871B-7145213A14A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65" creationId="{7A80F66A-16E0-4F0F-80BF-39C39C7785B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66" creationId="{DA826FE7-9DD0-46C6-87C1-5A15D210391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67" creationId="{1557CD65-9231-4A60-AD18-64B3D00D29F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68" creationId="{F3E233C0-9F7F-452F-9CC0-8AAF1DC1D85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69" creationId="{AD719AFD-F783-498C-B926-71104DA83B7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70" creationId="{52CD6078-D241-4B09-8D24-FB8AA104CC7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71" creationId="{6B8516A4-6F64-4456-B38B-2EB2C37A3A1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72" creationId="{5993DFFE-59B4-4DBB-838E-3B3D5DC4371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73" creationId="{155D2426-666B-4D1E-AF0D-AC1419017CE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74" creationId="{6468E75F-CBD3-4E2E-B5E7-A9B745257F7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75" creationId="{8DD6DDB4-6ECE-4812-A337-595FA0B7908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76" creationId="{2BB75D66-7F06-48A5-97EA-F39282BB41A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77" creationId="{30F1B419-578E-4BFE-BC97-A3EC2255E4B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78" creationId="{837FF0B4-C4C3-4462-9DCE-1BF39D9D157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79" creationId="{7E6006AF-5720-4C5F-AD9A-EDA1533B3DB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80" creationId="{F97DBC93-DD6E-4FF2-A314-5226FC9281D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81" creationId="{3DB1E070-E0E6-4D1F-BA42-3D94DDBDC7F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82" creationId="{525B88E5-4873-434F-A6B2-9E25CA3D933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83" creationId="{52794C84-41FA-43C7-B334-55A5C8AF17E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84" creationId="{9371974C-35FD-49A5-8A75-7D709809F53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85" creationId="{A1F0C319-2C46-4AD6-A217-4AE398B949E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86" creationId="{10580B5F-C4D2-44E6-8B61-0FD7BA01D32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87" creationId="{65BB4B3C-B283-4349-AA76-E2B6496BFF4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88" creationId="{E6904C19-0684-4456-AEB5-BB82D63E602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89" creationId="{581717C3-E4D3-462E-914A-A58538A1EE2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90" creationId="{E8976768-483D-4D35-A0E0-1D58B76780D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91" creationId="{1D4D58FA-FE6E-40C3-BBA3-82E50AA37A3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92" creationId="{0D5BB0E9-957E-4A0E-AB0B-27AA8BB19C8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93" creationId="{30D08BF6-0A4D-496F-B711-66010F089A0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94" creationId="{932D52EC-908D-4AEE-BB05-76A42145465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95" creationId="{1D985D3D-0D8F-4590-BB7C-72DB3D28462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96" creationId="{8A28B45A-62F4-4B70-829B-7AE4B1A1D3A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97" creationId="{B8073E06-F2CC-4F73-B521-DDE898E2942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98" creationId="{CB5FFB6F-D972-4D87-8E22-C4C63101988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799" creationId="{8BD01E3F-8207-4F49-A207-B7212BEE657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00" creationId="{A8ADE498-0A19-4B45-86B8-0455B9CE100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01" creationId="{5D6A84BE-F9F3-494F-A96C-FCDD0D3B374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02" creationId="{680DE59C-1484-4484-8697-07CD2EB3912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03" creationId="{00E0B46D-B84D-40EB-9FAE-2D506FE9BAC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04" creationId="{661628DB-3AA7-448A-8E8A-29CF5B5BE92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05" creationId="{9C0675B7-505F-4F6B-AE7F-11AC84ED31A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06" creationId="{9FF7FFE1-D4EF-4063-AEE1-F13B36BD964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07" creationId="{EBBAE3EB-6619-441D-9524-A7385048BDB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08" creationId="{5F799D8F-D904-4A49-AFF3-CD126497493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09" creationId="{26B33E63-2D78-43A1-953C-DEFD5987A24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10" creationId="{89CFABB9-8B6D-4C4A-A07F-3200FB15389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11" creationId="{5D23D969-202F-4802-9728-D8D4F9D919E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12" creationId="{D2623B08-9780-4DCB-8B72-B4C5B7A5543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13" creationId="{639BB708-A13F-47E0-A609-32509DEF7AD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14" creationId="{DE60EDC0-B6FF-4203-9F61-247209929B4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15" creationId="{274BFED6-21CF-4E00-9AAE-75DC35077C9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16" creationId="{8975559F-BCE0-4AE1-9479-EDA02C288EA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17" creationId="{F9932E64-5ADD-45DC-865F-9EB7FBACA37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18" creationId="{20FBA5BB-BF3D-4253-BDB0-A855BE77FC7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19" creationId="{236D0376-0414-4C32-89F5-105948F20E2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20" creationId="{81758B5D-5348-4E91-83D9-1E769FCDC87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21" creationId="{7C5CF4BA-516B-44C2-A58A-D622F94F724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22" creationId="{2E48490F-C9E9-41F8-AD86-E642314BD8D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23" creationId="{6EEDCF4D-D1DA-469C-9363-BE7EA89F523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24" creationId="{991E19C1-5CE9-47D4-96F7-1A2B44CC14E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25" creationId="{F0EDA03F-00EA-4165-8065-845B7765B9E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26" creationId="{58341F89-3AC0-4467-B3F7-0CA3B130DA7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27" creationId="{89BE9CE3-838D-4E2D-A3D5-1B5EE20BE34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28" creationId="{43FEA59C-8B99-4991-8A53-6677840F8D3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29" creationId="{F7E3ECC2-21D2-441B-9141-21D963E3235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30" creationId="{85B82CFD-132A-4485-804E-562B1D7DCEA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31" creationId="{C045C3CE-D23F-4395-A4EB-6550ED3B68D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32" creationId="{42E364D4-6390-4F90-B178-BF02B266C60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33" creationId="{B6179A5B-12B1-49EB-9D53-FA622404C9B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34" creationId="{08F66C24-C292-4B17-A1B9-4EDDE5F63F4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35" creationId="{C2D531E2-534C-40D1-B643-3E188D66E62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36" creationId="{56789A1C-4852-4AC3-A447-6E8AD276B2A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37" creationId="{36A7181F-EEDB-45CF-A94D-4F58D72CFA1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38" creationId="{0DB8D7E8-7473-4727-B690-A036826F1C3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39" creationId="{A50575E6-F37F-4D4A-A8EA-1CCCC74E941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40" creationId="{A53F0958-B68B-4DD1-9DD4-D8F1ADF46C2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41" creationId="{713BADC5-3199-4E08-B5D0-990BBCAE99C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42" creationId="{710C0232-01ED-491C-B3BF-F943BBDFD31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43" creationId="{D316DCA1-C255-496B-A6F9-B203626AA34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44" creationId="{D8F884D2-ED0C-442E-AC5F-73C2E32FC6C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45" creationId="{C9E24A2F-84F6-4C97-95D1-49E75A528C6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46" creationId="{D0199744-8A95-484D-9895-6E05A078229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47" creationId="{BC8BB2B8-F1A9-45D4-B6ED-FF8A3DECCCD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48" creationId="{8671F11F-5862-451A-8776-B384BF9D114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49" creationId="{636972F5-D9F0-4CA4-B2F7-6E12C4C32F8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50" creationId="{E901684D-105B-46F4-AE69-DF6D81EA4BB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51" creationId="{3B6ED06E-710E-4010-A87B-C11C251BAFE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52" creationId="{400933F6-2FDD-4114-8F4D-414747DCC31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53" creationId="{A9FFE62E-E7D5-47B9-843C-A8C31C2C0A6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54" creationId="{16322C0A-BDCC-4C30-B3EC-1C59FDC162E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55" creationId="{A6AD6E17-AA82-43BF-9619-69DF15875DF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56" creationId="{A8D48290-1C9E-4E59-9645-34188DC1D2C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57" creationId="{C46293CB-20B8-43B9-839F-3719616DEBB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58" creationId="{CFDF2160-AC24-469A-B47D-6F67C4F65C6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59" creationId="{7C9D0583-B8FE-4577-A390-46E6FF4C532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60" creationId="{EC72A7F7-FE1E-4633-AE8F-002C648DC15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61" creationId="{E5F05378-E4B0-435A-BE60-6D9668E6D5D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62" creationId="{70A37DD3-11EF-49FB-9428-A0481B846FA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63" creationId="{E2ADD548-6C3A-490F-8034-F1680FC2212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64" creationId="{45EBFD6F-5F6D-4E79-91BF-B2723763F4E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65" creationId="{1DAFE986-5636-4C62-8690-435443FBB7D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66" creationId="{33668A79-A63C-47A1-96CC-F66E821FFC8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67" creationId="{A2392E67-1554-4730-8553-B9B62B8EF05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68" creationId="{4DD06525-4957-43F1-999F-2165F578AB1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69" creationId="{CECCBC7C-E1CF-4358-9D2D-ACE09400B0E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70" creationId="{5328352B-EBAC-44AE-BA5A-09CB23625C8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71" creationId="{277445BB-A2B0-43A4-A915-71EEFC48AEA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72" creationId="{D3CD7B36-9C0A-4AE4-AF69-7883B6A86EF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73" creationId="{31E6E1E4-1E3D-4E78-9C77-F60D9BF692C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74" creationId="{9078C974-AA0B-428D-AC66-96ADD2755A4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75" creationId="{092BF4F2-2E32-4F5E-B9E3-DC9E8503FFF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76" creationId="{475693FC-4FDE-4DB7-8863-CDA14951E43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77" creationId="{9BC551A0-1152-4260-82C9-7A14ACA1098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78" creationId="{D7404496-8562-48A0-A288-146BDAAA208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79" creationId="{DA56F5E7-AC6A-42B3-A4F1-F834F82A125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80" creationId="{CBE0813D-B679-498A-9E55-8C1A15819F0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81" creationId="{C3DE3EFC-505E-426C-89F5-5EE8CE2ED43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82" creationId="{0D1AA730-2D0B-4621-BD64-AC8345CE288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83" creationId="{48072110-4E86-4479-98FD-2BA501944EF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84" creationId="{32F6A588-1C80-44A8-BB4F-C7F125341CA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85" creationId="{4BE45F1C-EAE4-446C-A357-42046A29DE5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86" creationId="{47EA4EEE-91ED-43C8-8A8E-6C108A4ED40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87" creationId="{506D2B5C-102C-4004-84BC-8B8DA7A5FA8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88" creationId="{576F3CEB-E9D0-4404-A785-6A95BCF6465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89" creationId="{9845BEC4-9477-414F-B55D-252A4815FC0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90" creationId="{0F7B58D9-7911-4ABA-A32D-02F1746C36B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91" creationId="{B957E149-FB45-4FA3-B529-C1132555FD3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92" creationId="{B0F9E256-3F02-4716-AC40-19960C5913E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93" creationId="{3E88805D-D9AD-46FE-B8A8-329BB0F5776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94" creationId="{BCD93E1F-4601-4CEE-943A-EBA7E367B9A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95" creationId="{1D5F6ADB-C67A-4B13-9A37-E1A165A9A80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96" creationId="{38682FB1-4C4F-4502-8464-82180A9C3B2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97" creationId="{A75D9DA0-16C1-4121-8625-91BF63B43B5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98" creationId="{B480F34D-F67E-45E1-969C-AE48AC8C04D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899" creationId="{CE2C73CD-02A8-4A7D-BC7F-4A4249058DB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00" creationId="{7F0D36CD-D69A-4BC6-9F10-E05716442C2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01" creationId="{2FD54A20-B4DF-41A3-AE5A-46C156255C7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02" creationId="{9E5BC5FF-6F2E-46F3-9E25-3072841377D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03" creationId="{11A9CD52-666F-40D5-984A-031869B250A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04" creationId="{6B9F8673-092B-4028-A444-9E2157281DA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05" creationId="{6CE97F57-277C-4828-9819-F4AB859084C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06" creationId="{51F0289E-C146-4979-9E99-4C018041F8B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07" creationId="{2D730C29-3479-4671-A6A0-E134EEDFFE0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08" creationId="{22E974EC-B542-4B2D-BDF6-C3426FEB528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09" creationId="{44E10262-D89E-41DF-A2D8-48685BFDE56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10" creationId="{0D066852-95F0-4DCE-868E-EB7E0961925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11" creationId="{0767683E-9A06-43B5-91D8-A7E39A60F16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12" creationId="{0B27D37D-610D-4BF5-BFD2-862D1E06C74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13" creationId="{337C3DF5-C0B9-4A12-9E19-99B5DEDC61A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14" creationId="{AD7A945F-2228-474E-A483-A34E299A75D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15" creationId="{B67E2358-9093-4CF6-B396-35659624278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16" creationId="{9A4A7AA9-4473-45C0-9039-C80A89905D6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17" creationId="{8C46EB45-DD09-4DC4-A89C-AB190F6F4E7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18" creationId="{A4C8976D-13A2-481D-B035-C3006E03EE9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19" creationId="{1FD8BF39-CE7B-4DED-966D-02ED444CBF9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20" creationId="{9C6E23A4-4D17-4141-9BF2-0BAE57EEA14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21" creationId="{ED2E2598-E4A6-4B35-9C6B-CDCD88725DB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22" creationId="{93188938-8827-4020-9578-1E59A5F7153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23" creationId="{BC463E05-D400-4848-B4F6-3FF47F42A41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24" creationId="{B1FFE4BA-B31B-47C7-B274-694853C7161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25" creationId="{3D83DE23-B5DA-4FB4-9390-C85767D4800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26" creationId="{5C33C39A-A5CE-45AF-827B-4E9925F60B2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27" creationId="{A5A0937C-4960-4D11-B473-1A458A59D44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28" creationId="{CDDD0300-65BF-43C2-A5F9-03A6C03FA8E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29" creationId="{4D1628EF-EDB1-40E3-BD68-82A3FF6D9A9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30" creationId="{80368628-2DC4-41FE-86E2-C4975FD92DE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31" creationId="{7ED95CE8-ECE1-4B28-B77A-731D6FEFEC2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32" creationId="{12A45085-9FB1-4397-82E4-1875E3A707C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33" creationId="{BC9643AF-088D-4163-9326-3D5FBCE9BA3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34" creationId="{B726A023-C7B5-466E-B0FF-FE9317E6463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35" creationId="{CB8E37B5-32EF-40BC-9133-34E8C51A264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36" creationId="{FC60214C-C14B-432E-859C-331C3972B23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37" creationId="{69CA9245-0DF1-4CD4-AC97-1E195ABAFC1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38" creationId="{F421DB92-9B0F-461C-80C7-952F6EF8D8C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39" creationId="{7BA0C75E-A304-4835-A7DD-2A6491BC42D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40" creationId="{AF45283F-5475-4B72-A1E2-AA9A61EE8FB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41" creationId="{33D9C9D4-7DF8-453F-9187-133415AD098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42" creationId="{1B9308F4-7012-471F-8A5C-5DA5D45EED3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43" creationId="{EB7AB68C-96B4-412C-8AB1-24E69D5741B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44" creationId="{8624CE4D-E409-4527-9A76-E2D6384214B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45" creationId="{468759E4-0456-4BB0-A582-9EB10C66271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46" creationId="{3B6FCA6F-D976-4F9E-8704-7ECAC60E683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47" creationId="{E1A6B002-96E0-4811-A9AA-3C046E7B6BA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48" creationId="{231C921C-9E4E-4E9C-A539-820308F24B6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49" creationId="{472C3A2A-EE94-4F62-864D-39E392068BA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50" creationId="{7933D86F-F361-4CB0-8EA9-B149478FB27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51" creationId="{1B937FE7-CF15-4944-8AA5-BF58C969DCF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52" creationId="{B07DD7C5-1F8E-4928-BD3A-2FD492F34CA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53" creationId="{79FAAE41-5E04-44A4-B403-46E63A920C4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54" creationId="{2E78F013-6105-4DE3-801A-68DB67F4BA8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55" creationId="{D6620CF3-E48A-41E4-9B72-6C7025C3EAB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56" creationId="{2BA764E8-AA84-403D-AEF0-E8803E76518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57" creationId="{DA252644-78A2-4BB0-B7E0-E4DC95F73DA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58" creationId="{BEE45954-7FAD-4136-B055-FD0AC9D36BF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59" creationId="{CAA74B5E-3A5F-4203-BD3E-BC922488ABF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60" creationId="{A74EF5F5-F50A-4A76-8004-4D93C410200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61" creationId="{3ACE6938-428C-460C-AFAC-668A34B36F7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62" creationId="{239BC97C-68EB-476C-8ABF-F08F939CBD1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63" creationId="{7FA63C46-3559-4A87-8E23-1F3C4163F23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64" creationId="{069053BA-6171-4FD3-9826-068E2AA7785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65" creationId="{46425EF6-D6B2-4D65-B23A-2048B03C414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66" creationId="{2B3EA45F-D3E1-4D95-91EA-2536C84D792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67" creationId="{29CEB118-9D1A-4E12-B28E-D9504F3FE75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68" creationId="{7D83157F-F7E2-4686-9B06-CBC0C649411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69" creationId="{5680622F-E520-40D3-86BD-66D4DA5920A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70" creationId="{5AC6CEED-7D27-4903-91F2-9F314E3B5AB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71" creationId="{7A5E6C76-4498-4C66-B499-CA44D7752F9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72" creationId="{72C8D089-EB4E-440B-B782-84384E7B221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73" creationId="{ED5C2B24-C49F-41B6-94B3-84617CF74B1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74" creationId="{CC3C9812-CE19-46AC-A39B-F67D6574E81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75" creationId="{3B0DF079-C667-4181-8E9C-E5F3D92143C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76" creationId="{77CD988E-224F-4F0C-A22D-3046EEDD581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77" creationId="{8F9CCA61-110F-452B-8D11-309F550B218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78" creationId="{12EB0261-EAFD-4E6A-8265-0F43662773D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79" creationId="{98BAD231-6983-435D-B0AB-8D990066A7F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80" creationId="{B9D584E8-7A2C-4FC5-82AE-1ED496BE438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81" creationId="{7F8E23E0-E986-4F2D-940B-8D65FEAF205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82" creationId="{4BB4ED60-D0F9-4323-8B44-1E9D6315534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83" creationId="{F4E07AE4-EC85-4FA0-A661-B6430FD4A20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84" creationId="{338969CB-D734-4ECF-94D5-567F6B72B44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85" creationId="{35629049-4FB0-42EA-BE7A-05785A74851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86" creationId="{D706BBE0-F012-445E-9C9D-FEBEB8E5BE9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87" creationId="{632E2FBC-995D-4A13-982E-FC56E401392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88" creationId="{FFEE8B65-034C-4DA0-9607-30A07A1E59A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89" creationId="{AC6C7737-6B42-4FCA-ACE7-BB2FD3AAC06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90" creationId="{DCC69338-F82F-4B5B-AB6E-2F223545973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91" creationId="{976160F2-DA09-4312-BDB2-0D9A5EE31D7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92" creationId="{16DA3B77-7562-45DA-A40D-5E127A83250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93" creationId="{C810077F-5343-49F1-A045-7F848F2B6F9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94" creationId="{C18DFBFD-E9D4-4567-87CE-238F678F45C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95" creationId="{604C6A19-0112-4DDE-BA09-F2F83EFD506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96" creationId="{F5156663-B094-4CC5-A94B-0E0B5AE3399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97" creationId="{BE750BF3-EE90-4EAE-AF5D-94339B7D541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98" creationId="{7BBF03BA-DA3E-4932-B0CD-12A711C5E50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999" creationId="{E3924568-9753-4620-AB89-87615508902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00" creationId="{A64E2286-E369-46C4-A165-48BA5D7F2DD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01" creationId="{37020202-F2B4-4B2C-8284-1081980CDC6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02" creationId="{6B2C304D-D120-4CCB-8FD7-05360E072EA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03" creationId="{2AD48A1B-C9F2-41C8-A291-59B745025E1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04" creationId="{3ACDF1C2-7E44-4A98-BABD-E9ADF48980B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05" creationId="{B1E28A13-2681-44E6-9A51-89E8763C055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06" creationId="{9DCFA2F6-8817-4D47-A616-3743BA3EFE2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07" creationId="{BE25AACA-029E-44CF-A9EA-780EB1EADB6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08" creationId="{A58B7448-0530-4690-AB6A-93CFC4BC79F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09" creationId="{DA1F4428-1198-49AF-A7E3-1CC6218DF20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10" creationId="{3DAA3089-F26F-4A1D-9B6C-B120A0A7567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11" creationId="{C3B4E217-A331-4DBD-872F-D35B68BDAF1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12" creationId="{96D8484B-CD6F-42AA-BCE4-A3F01705537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13" creationId="{2DCA2E23-43EC-426E-8731-D1B2C102A04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14" creationId="{663D28A4-DEB8-43AB-87BC-7FE73F6C7EC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15" creationId="{5E26A330-37DB-41EE-B938-A29E46AA604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16" creationId="{248CD242-8667-46E2-9C3A-2E52FE210F2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17" creationId="{584585D1-0B6D-4A0D-9F50-53A0054154B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18" creationId="{A2152E1F-F78F-4DA5-B9D2-E08A726C41E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19" creationId="{6C8C51F1-B32C-411C-8738-06DD40EDEDB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20" creationId="{C60A67F5-5ED2-42D9-AFFC-9F6E5F47204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21" creationId="{029AD6B4-5C39-4F06-9F31-B3EA75C34DE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22" creationId="{A979910A-5438-4E7F-9235-5AF8B8B4C3C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23" creationId="{68AE863C-24B5-410C-BE8A-979427CBF55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24" creationId="{33CD1450-8C94-43DA-B93A-C88F54BC41D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25" creationId="{5CFCBEEC-B17F-41A4-80E6-9CB8F6C5DEA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26" creationId="{84A7414A-3EE8-405B-A6F3-C7C78D55CB0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27" creationId="{C8A2C2D3-16A7-42D0-8D2B-C10D65E8227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28" creationId="{F326BA12-F898-42A5-891A-A30B5AB62A7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29" creationId="{1C8B719C-0CE0-4553-9658-44C9FFE981D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30" creationId="{6B823761-6202-4381-81E5-F24B9414C46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31" creationId="{89E9AB8A-B890-4C96-98AD-C3958B89794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32" creationId="{5F6D164A-1E4C-4404-A589-92277CA6FAC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33" creationId="{880854E6-1C93-46C4-AAB1-45A02BB5EC1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34" creationId="{43318CE8-30A5-4EFF-B04B-20DECAEC3B5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35" creationId="{0819B1AF-A823-4626-AF45-78F5D5C05CA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36" creationId="{E137AAA4-DBDE-47EE-A426-59E302309DA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37" creationId="{3EC07DD9-2985-4CFD-A67D-B649BA56D56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38" creationId="{AF95CC4C-DAB3-4CF3-B57B-567E7F292F9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39" creationId="{0EED7EF3-C4AF-4E79-B266-0C39C8C6768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40" creationId="{8E9E9B65-C50E-491F-9725-760482C9EFB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41" creationId="{57EF67A0-FE8D-4DAC-B984-CD7E57CE163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42" creationId="{4E766D3C-15DF-43AF-9EEB-E36AF1C60A7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43" creationId="{51EC50A7-B242-4BB7-B03B-C41C8C67F76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44" creationId="{BFC721E2-AA20-434B-BD30-6B6FB80F687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45" creationId="{10FB7A0F-1D58-43DF-9F34-F6D1CAB8EB6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46" creationId="{8862AA01-DB65-4F83-854C-1643F7DD8A8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47" creationId="{7358949B-4B4D-4082-B04E-9C9DAED374B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48" creationId="{4A2EA31C-B527-4BDE-AB77-439B7D6D859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49" creationId="{718D2BFA-1E78-4B3C-80DE-FA9985461A9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50" creationId="{D457D2C6-793E-4F8C-AB57-504C6E454C0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51" creationId="{F698A4FC-D477-47B9-AB4C-3AC88296DBF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52" creationId="{DD422479-AED6-47F6-AF7A-7AC7F27127D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53" creationId="{10AB01C9-79C9-4949-AD96-2B21FED81BC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54" creationId="{A8CBB016-CDBE-48A7-8A06-8CECBF2280F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55" creationId="{EE2736F3-AF59-4C84-AC6B-9FF710BF889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56" creationId="{8298B6C2-79C7-4805-834A-2AE3150855D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57" creationId="{D0A27F56-086E-4D38-A1E4-A766F28F9D5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58" creationId="{C5C8287C-9C9D-4894-9D50-854568D3808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59" creationId="{B4843689-A6DC-41CD-9E94-1A2849FF710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60" creationId="{FBF8D5FC-3265-4DB4-AB5C-6B9D69E2204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61" creationId="{415A5664-97C2-42BB-82CC-F90821D4098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62" creationId="{3B7444E3-AFE9-45E7-ADFC-7A72D9A59AD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63" creationId="{91001A11-9816-4DF4-8472-69F37DA84A7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64" creationId="{09134D3E-20EF-43FF-90EC-60765CD4AE1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65" creationId="{91BE9225-C684-41B0-9BBA-AAA3418ED38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66" creationId="{9FE26B97-627B-4597-9B5A-AC8044E9EAA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67" creationId="{7274E494-9908-4655-81B5-4F757686D46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68" creationId="{40898D34-F2BC-4C8D-82FA-9579DE05E9F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69" creationId="{5D83B81F-2F09-47F2-B7BA-ABD0900A789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70" creationId="{2536D4B3-6DDA-458B-A697-4DA2AEF3827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71" creationId="{E7AA90F7-F689-4D99-A514-A00714450A4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72" creationId="{1E8A117E-BA47-479E-B760-CC93CB8D7E7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73" creationId="{52D1E502-D2A3-4D12-AB85-738DCC8EDA2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74" creationId="{00501632-841F-4FFC-9060-BBD528CA5FC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75" creationId="{9F413944-D94F-4BE6-AB6A-09E0F3B1E5C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76" creationId="{D42CA1C2-38C4-4D1B-8AC3-170FB5CA952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77" creationId="{EBC1CD22-F6A0-4723-81C2-AB164833CF5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78" creationId="{A8235FA4-BEA3-44C2-942D-E6EB8CFE132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79" creationId="{D4E37941-8047-4FAF-891C-E5DDDE88DD4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80" creationId="{7ECD0A32-D6A6-4212-B32E-532B2BB724F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81" creationId="{A762241C-19C2-4ADE-9966-E8B80F8CFBF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82" creationId="{A7372D38-3D25-45DA-A60F-2F34EE1D490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83" creationId="{4E015E12-8A6F-4CA1-B3F9-9AF9761CAEE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84" creationId="{9C541CCC-C86A-412D-BDB1-45C0FA7017D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85" creationId="{1B05B747-2CD5-4A15-A1EC-05F6B6370E8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86" creationId="{C3535A9D-7B50-43A4-AC64-A6448410472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87" creationId="{6DFA50AA-6EF8-4DAC-8E9D-3B3FA4BEC9F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88" creationId="{437972C3-F0A5-4B03-A9E4-FE5CD1EE172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89" creationId="{778774B7-63F3-4317-B8F1-6360605B9ED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90" creationId="{278E546C-D73C-4D0F-802B-B57C34C760E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91" creationId="{23C0D19D-7A4B-4E05-844A-F6F3E968C10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92" creationId="{AE513A45-C562-45CA-8977-2346DF81085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93" creationId="{3E496CCB-0325-409B-B16E-13EEB2B0419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94" creationId="{A54DEF1B-6AA1-412A-BC52-1A1AAF120C0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95" creationId="{A2CCC04F-3D70-4E32-BF84-60BDB48F956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96" creationId="{BB90D5EA-677C-40A8-9456-2BC19C546B2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97" creationId="{A5DFD90E-1507-42AA-9D37-A0C6296BBFA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98" creationId="{A0954BAE-B5F3-4AF3-A916-0D7DCA76EB7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099" creationId="{A51FF5FF-AC75-41C0-8C8F-2503F1DE74D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00" creationId="{4BD78005-810C-4A57-BC02-3FB243731CC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01" creationId="{BFC1010F-461C-42F9-8327-FA934A9D858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02" creationId="{A171E002-97EA-49FA-BE5E-0E8D336B8D8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03" creationId="{B81AD8FC-BDD3-4D8A-8F43-66DE5DF6B8D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04" creationId="{7DE26119-0AD0-4FD2-9EBF-6F06F86D491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05" creationId="{33DDC179-EB22-4615-8E48-D9F1F0E4E91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06" creationId="{66C23FB0-AD61-459A-B338-7EE55871978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07" creationId="{E76684FF-9431-4704-B097-1012C45E3A7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08" creationId="{749CEB3C-06F6-4907-9DE4-B096D7AB1CF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09" creationId="{92FC77F1-1854-4E09-BEA7-D78E7BFD8E7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10" creationId="{8951964B-3A7B-4BE4-8523-3D5F3AB6768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11" creationId="{FA256E90-8FDC-49A3-B32C-DCB5293CE8E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12" creationId="{F281DBFB-721A-485B-8EE7-922D10547F5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13" creationId="{D15C3585-B2C9-49D9-8807-0EF13A2A084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14" creationId="{D8AD74EC-586E-45CD-8CE5-3CDF9EA80CE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15" creationId="{84C1FD14-8D9E-4482-8422-6184BE3030B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16" creationId="{F4B90EC1-C3F7-47F9-ABA8-400BD6924CA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17" creationId="{08AD6340-7EF3-422E-A44D-8427B7754E5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18" creationId="{505EC265-CE7C-417A-A79A-7CFB43E832A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19" creationId="{23CCF110-ACA1-4518-9503-F4AE9759849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20" creationId="{971AB85D-C59A-4BB3-8B64-7A04438F512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21" creationId="{54586489-E1A6-4B69-8805-32CC129A45F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22" creationId="{63C69B14-688A-465C-BE1D-72FDCB4C5F3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23" creationId="{1DCE9604-B542-4AA2-B098-D3406DFECC8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24" creationId="{DEBF6C28-6434-4883-92D8-4704CAD3667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25" creationId="{E0D0CE71-DBBF-47DD-8865-B0F2B995CF7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26" creationId="{53447977-FF02-4790-909B-7C77490AFF8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27" creationId="{EFF5A27E-B41C-49A7-B3B8-713C276CCAD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28" creationId="{58105407-5C79-4C4E-9485-4E863CE27E6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29" creationId="{45DB3FA6-0284-4074-95A3-A7434142755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30" creationId="{43AF2BE1-06AE-4C70-8339-993754493BB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31" creationId="{12EE3EEE-4384-4553-94A9-6ED9F7245FF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32" creationId="{03D96009-EC87-486E-8245-8B9F600CB38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33" creationId="{65C6EB25-90AB-4A59-9F82-5F8672564C7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34" creationId="{7912281C-5107-472A-A845-66367F23D33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35" creationId="{7FDFD11B-4161-4E0C-87D1-9C2F3907F96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36" creationId="{80FE7BE6-3A33-493B-8690-DF9F1939729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37" creationId="{68C99F83-DEC9-4168-A173-B5343C9BA85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38" creationId="{FC453D3B-C239-42CB-ACF3-1FD82CE0DCD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39" creationId="{1614C977-EBD8-401F-BD2D-A01C74950FD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40" creationId="{4419B5A1-410E-458E-A301-8C08F1F0FE3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41" creationId="{A29B511A-FC7E-4673-A417-3F5F0CD6CE3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42" creationId="{93471935-3D36-4FC3-A34C-54152F5F9CF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43" creationId="{617FBCD6-3CA0-4129-AF87-B698698ECFE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44" creationId="{AC3189F7-C351-49B0-980C-558F037E5D7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45" creationId="{3DE5AFFF-8180-45C0-8F89-8580598D9EC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46" creationId="{C41598C2-0CF0-45B0-9FC0-CBF5F4C0700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47" creationId="{B477818A-E9FF-4433-BD75-FF710E339B0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48" creationId="{EAC4A62F-7212-4F84-BA1E-5B1228684A5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49" creationId="{4B21D538-BAA5-45B6-AB3F-5338326E4FF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50" creationId="{6C20D6B2-74FA-4836-A6F5-510E4E6951B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51" creationId="{F37348C3-31F1-4A04-9B58-44138DDFBF8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52" creationId="{9B8B2A0E-9B86-4CDB-B4B9-46B803DE968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53" creationId="{48C69912-8B16-4B7A-9549-114698C2B3A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54" creationId="{1D93D368-D715-41C0-9E42-CB1F091F008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55" creationId="{AD7FC896-2FAF-45F1-865F-9B49BE8EFC7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56" creationId="{83600BED-F37B-42FB-BBD6-C6856F86C8C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57" creationId="{C6E5E3C5-7442-4826-8BD8-4B41CC211E0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58" creationId="{C55EB6BA-D699-4A12-9476-BADDCAFD6A5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59" creationId="{C96FD0A8-AE2F-4969-A4AE-9B057D70063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60" creationId="{C7EFDC54-A19B-4AB9-BB72-19721BF6EEB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61" creationId="{CF185B39-BB5E-4240-B0EE-9E9F1B3B38A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62" creationId="{9A48EBCD-35D0-4F64-BDCF-5EBA6E84A33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63" creationId="{B138ECB9-1931-4603-8616-30567FD29B9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64" creationId="{E026E52E-461E-49B5-8641-2E3837C7EF7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65" creationId="{2D95FF82-380B-40B4-8ED5-12A28C48580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66" creationId="{A39FB0EB-99AA-4FBA-8A2D-6C0B171ACD1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67" creationId="{F1B9D6B9-B53D-4EEB-8FE5-276DEF21150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68" creationId="{93547318-D606-4AC6-AF75-119AC461150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69" creationId="{18AF4A66-BDD1-4097-8BE7-94397D725CD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70" creationId="{D6950007-CD45-4378-9967-98462E03840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71" creationId="{67E6D47F-261C-4A22-82FC-B0EF899AF90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72" creationId="{9B7EEFC2-B37B-49A0-AEA1-2423E921360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73" creationId="{44FFAD6A-A988-4CC3-B7B5-F0FA0F710DA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74" creationId="{B64F838F-325A-4D9E-B04B-2F72EF3C6C0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75" creationId="{F2EC674A-B4B0-42D2-A391-6F4964BB37D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76" creationId="{28C246E8-5EF8-48D1-939C-61D1A2AEE66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77" creationId="{681573BE-9C26-4DAF-95C9-9A336FC9BFE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78" creationId="{70B50650-E9DA-44D4-A0B7-AA44133207C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79" creationId="{EC192031-64CC-4B0C-B083-1C707A66642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80" creationId="{485D85A4-9A32-480F-8E4B-1BBA6D71EBF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81" creationId="{0BB39E12-5F07-4AEE-957F-F6112EB4722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82" creationId="{8566EF71-E246-498B-AF26-AFFA8126154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83" creationId="{5D97CAB2-AE60-4A8F-882F-B651BCD9725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84" creationId="{D432F11B-4F21-4D3D-AD47-48738EF2F7C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85" creationId="{C1F7CDB9-C88D-4FA6-BCA9-1D19FF29A93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86" creationId="{81D6D3C7-57BE-4A37-A929-B6BCFD2EB5C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87" creationId="{19D73EC7-5046-4DF9-8807-B62787D09E4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88" creationId="{E8AB2BF5-2438-420C-B3BE-5C0F7B16D5F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89" creationId="{8C9D54D5-C7B0-431A-A726-3C2794DD0CA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90" creationId="{3C6B276D-B167-4D7E-9310-C9D6752DD7F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91" creationId="{99FC8477-C64B-4D1F-94D9-D54CC946D62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92" creationId="{10FE9267-0B1D-427A-80A2-C2F57FED8FB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93" creationId="{57A7B1C1-71AC-4FE0-A0EA-41E353390AE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94" creationId="{F573D6D5-F6B8-483E-99B3-5A418087099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95" creationId="{07C7D327-479B-4A86-98EC-38E26E4D67C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96" creationId="{328450E6-9252-4D46-A6E2-9F3D1CE4CFF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97" creationId="{0B0EB655-7DDF-4BBE-B2A8-69288435877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98" creationId="{3BFC81AB-3C36-4838-B635-0349F6D4580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199" creationId="{DBE46A05-CFE1-4E0A-A198-A355D36BE69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00" creationId="{BD52E8F1-EDD8-4FB9-8896-D37877D4486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01" creationId="{4DB855B1-D509-438C-B794-7BFB7925FE3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02" creationId="{40CB156F-ED67-4C95-9AA9-E043B537AA1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03" creationId="{39BC9407-1008-4CC6-84C6-6A001878041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04" creationId="{C554BC0A-3421-4B9C-ABC3-8E37D889119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05" creationId="{5A52BE4D-A561-40DD-BFCC-C86462B8E81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06" creationId="{FF14C5BE-5127-4EBF-B8D8-E6678A1D10B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07" creationId="{52622CC1-4744-4512-B7B2-623AE3C54A6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08" creationId="{E304997A-1442-4ABB-9294-AD7BD1B2BC1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09" creationId="{4D15B113-7E09-4E9F-BB5C-9209C8FC595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10" creationId="{860D6A97-460C-4941-9249-B586E22890B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11" creationId="{106BA7C7-092F-401B-AED6-E13C7BA4269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12" creationId="{BD78BB89-7077-4A9E-AAC2-143EC6BA9D6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13" creationId="{0D49E1A5-6578-49A6-BE30-12F1098CEFE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14" creationId="{FDE99BE7-15AB-4424-B916-6FBB05DA2C7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15" creationId="{299D2EE7-D0D8-4AD3-9541-88759EE0111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16" creationId="{A52D83BD-BE44-4613-9AB5-2AEF895BD7A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17" creationId="{60F2A3AB-596B-4768-B19E-915707670D1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18" creationId="{E7079EAE-9C21-46A1-8450-B32DF3C9F18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19" creationId="{29267038-101B-4459-B807-90162C9AE8D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20" creationId="{A47FB0A2-3A28-443F-A931-F6F185C9CDF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21" creationId="{A9B36DB3-88A7-4457-8FD6-790212423CE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22" creationId="{CD8E997F-D83F-446C-B557-8D2D794CFF9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23" creationId="{00E458AF-ED91-4CAC-85DB-064A9EA7FAC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24" creationId="{E311415A-C172-4FAD-BEC6-0BC8BDDF0CE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25" creationId="{4AEF5D67-6393-4D4D-A763-7FC36F5F296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26" creationId="{153678FA-F79C-46F7-8430-E61F00CEDF1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27" creationId="{CFF7E05A-641A-4264-B80B-AFEBF81205D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28" creationId="{8D0A326B-1853-4DAB-840D-B0B29C230E4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29" creationId="{D568CA5C-D7B5-4187-BD7A-2F661B53E3A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30" creationId="{64949A92-AB08-4130-9129-9C20EE6D757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31" creationId="{40406089-DEFA-4E62-863E-CEFEB5EEA91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32" creationId="{5DE6F48C-7624-41BB-ADFA-D682B623F1E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33" creationId="{BB04527B-C80B-4A33-A48F-B1204FB868A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34" creationId="{8CE452C4-F796-4CEF-9BED-208B9819309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35" creationId="{D37F7FB0-3D4D-4C78-8146-E110B44CEDB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36" creationId="{091C2FE9-42B8-43A3-9131-6D1F8CFE741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37" creationId="{CCD58366-3150-4345-A9CC-975767BF85F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38" creationId="{54C8AE9F-B12A-4765-ACC6-99D889FF6FD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39" creationId="{0D54B582-B012-4435-A69C-DCFD057746F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40" creationId="{40B0FED9-8095-4798-B07B-BDC31FA62C1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41" creationId="{C6E934F2-E9C8-47AF-ABC3-12B6F1590EE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42" creationId="{B2518804-3C96-44D5-BEBF-30927E21594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43" creationId="{A2EEDB89-3991-4D3C-8708-BCCE39E831E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44" creationId="{0ADAF420-8EF7-47C3-8480-8681DCDCF61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45" creationId="{406D294B-D0E8-4512-9993-DB0ACABEB46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46" creationId="{64DC66C8-67B2-405C-A847-C8086EADC43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47" creationId="{5A2023D9-6CA8-4BE2-8596-849914BDE93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48" creationId="{AA3FC452-DE78-4DC1-A28A-778119194C3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49" creationId="{FFBE4679-BA98-48EB-8888-A2B57C94830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50" creationId="{590911DC-30B8-4613-8485-A97116DEDAA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51" creationId="{B1D60FE2-3736-48AB-95DF-8C6A8D8B3B2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52" creationId="{4933458C-2F14-4FAC-BDAF-FA7B4E599D1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53" creationId="{69152BE9-BAEB-4D13-BB0E-90177CEFFBF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54" creationId="{81A4FC46-9EB8-407B-BB63-85DE634A992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55" creationId="{F5323F94-6F1F-469D-AA76-948CC0F3396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56" creationId="{3BAC2C8B-7BA4-485D-8922-D37BFEC06B9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57" creationId="{9A39CEF4-BF16-45A3-8A2E-370FB0B27DC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58" creationId="{4A0E25E0-C438-4C20-A34B-A69F4B40960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59" creationId="{367E9E0C-566F-44E0-840D-1F1BE4E68EB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60" creationId="{E95F0A54-F9DC-4EF7-A195-AC3D4CB0310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61" creationId="{C16D26ED-4AA1-4E59-93CD-AA0361F42CD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62" creationId="{96AEDCF1-D45F-40A3-880E-DAD3E0B8896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63" creationId="{14662FBB-9CEB-4BFE-9F02-93949D75530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64" creationId="{0208616C-E695-4725-BC7B-E068E4AD018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65" creationId="{6E1B511E-5B4C-4853-A1F9-EA25BAC9530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66" creationId="{866CF6F7-3864-4BDD-BA20-9BD73015AB6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67" creationId="{C149F879-0D3F-4962-9176-F8CD627F629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68" creationId="{0B1B99C2-C9F8-4396-9295-296F593F65D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69" creationId="{59323790-7933-4B62-9660-6FAC0079162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70" creationId="{B99A1BFB-1F34-44FD-A131-19D3DB5B036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71" creationId="{225DCD1B-DA22-48EC-A311-D535185934C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72" creationId="{B7267491-6930-4829-A81C-E26A93255DD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73" creationId="{BC6B6EAA-F5C4-4CA5-9CD0-610013A12D0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74" creationId="{2E0BE7A2-8E61-442C-876C-DE36F951879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75" creationId="{E8A8C061-C7E4-40A0-96DE-E584961AF02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76" creationId="{9D00CDA8-8AC7-4E6A-9135-9DF052E9F80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77" creationId="{36527280-9E29-4F81-9563-963E63FE375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78" creationId="{61FA00BD-AA30-45B4-97F0-D669ACA8046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79" creationId="{92765419-4FDC-40CA-B8E7-2067EB8591C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80" creationId="{8228C071-F2F0-44C0-A584-06828E4C68C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81" creationId="{BEEC13BB-5969-41E3-9A60-22215FD8B53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82" creationId="{5E54FFBC-FBBA-472E-B28F-47D29F8AB04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83" creationId="{D2E391AB-8053-4847-A9AB-D4D3DFD6DF8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84" creationId="{F772530B-9165-44EA-8704-6E527798ACE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85" creationId="{DD04B30F-DF1B-4907-ACD3-F2C05EE2123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86" creationId="{DB0EE11E-EA3C-42A2-9FB4-EB44F59BBCB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87" creationId="{4FA8A5C1-8FCB-4009-80F2-CDDBE650161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88" creationId="{F457B68C-A8A8-4856-8D49-9DD3474F2A3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89" creationId="{0551B1BC-5114-4E32-8D3F-7EE51147F92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90" creationId="{88E30542-DBD7-4BCD-AF67-1ED3309AB2C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91" creationId="{5011F622-1331-4EE3-A4C2-6C7CFD540FA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92" creationId="{62D28225-F96A-4668-A272-B5C19475BFB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93" creationId="{034DE203-CF98-4A9A-815B-4D4A5BC66DD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94" creationId="{4505C673-A760-486C-9B2B-37459B2EA77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95" creationId="{CA5CDC11-2799-4A4A-9A8A-E6BCF23B5E8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96" creationId="{A7AB2A6F-AF8B-4773-9CDB-F917076299D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97" creationId="{C6A003B3-A2AE-4CF5-AB10-FA4FF8A0DAE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98" creationId="{C3137ECF-7DEB-4971-AA77-5A5037E95C2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299" creationId="{89D04060-6501-4A75-8F80-0665091DEF4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00" creationId="{BB4768E6-C644-4512-949C-21CF6E3EF94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01" creationId="{7D364006-5383-46BA-9184-9AAFDADA5FD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02" creationId="{53C8F75D-6F98-4178-A874-6FD91A490CD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03" creationId="{CE0327B0-025F-4FD9-942D-F0EAEF1C3B9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04" creationId="{237189A9-4A64-481D-9F5D-83E77A3332E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05" creationId="{DF8B0574-1329-4102-8312-CAC00E47153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06" creationId="{4BDE816E-76CA-418F-AA98-E3DFC910F7D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07" creationId="{28A75625-A330-48C5-9EDB-EC830405CFB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08" creationId="{AE6A4AF6-5825-4E4A-AF8C-DB9FE8C3C4B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09" creationId="{E3B72569-E7E5-4CC0-8D78-0AFCB1E45AA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10" creationId="{CB54B732-3170-4BD8-9120-ED1C7031178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11" creationId="{2F49702A-ADF4-43B3-97D4-0A8DDBA33A3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12" creationId="{555B5E9F-35D0-420C-B407-4A5F0AD0852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13" creationId="{FEC7D92C-95BA-4F3D-9396-7936883965E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14" creationId="{B2B2DA29-D0AA-4353-9D16-558AE76C504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15" creationId="{66B801A9-B1B0-4F42-83A8-7A588B81C1D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16" creationId="{B714E0FF-B4FB-4680-8985-ABD81B5D7D1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17" creationId="{734128BC-5150-4557-9394-0A92C649453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18" creationId="{BFF368C9-E807-4487-94AE-EDD076A1C11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19" creationId="{DA5A114D-5D8F-4C18-AC4D-B7D0F945A47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20" creationId="{DC605C6B-54C3-4D95-940C-C56400E526B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21" creationId="{FF5355D6-18DE-42C4-A8EF-18AE7E98452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22" creationId="{39708353-D95C-4D51-8C6F-FC26507712B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23" creationId="{D34B0964-369C-4144-809D-81EF7C439EB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24" creationId="{0E94A7E3-CAE5-40F3-B9E2-11ED8C27281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25" creationId="{5815083A-AB15-40C9-A9A8-D2100198970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26" creationId="{CD18BB38-0D4B-4743-9456-765C06B099C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27" creationId="{176E311D-A1B1-4691-B05C-C4295420D5B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28" creationId="{652E855A-7C4C-47C7-AB79-94E8447E6B8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29" creationId="{0B776C27-54A3-4502-9A83-BE6B797DEB3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30" creationId="{1B057DF3-E57F-4CAB-939B-9D4FA42BFCF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31" creationId="{E93374A1-DFF4-4901-AC34-DA5D37D8A9F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32" creationId="{05C527D5-3ADD-47BD-96F8-A61E85265B0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33" creationId="{65F4F362-DF21-440D-8150-E2B42C780CB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34" creationId="{CE5A5ACB-14CE-4D8F-B98B-317242051DB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35" creationId="{73C133F6-1FEA-4F6B-A5C4-180E00473AA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36" creationId="{E86F004C-51A9-4655-A4BC-449643E2415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37" creationId="{DCF7FFFF-E92C-4F71-9AC3-C9FA47498F6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38" creationId="{07AFE72F-39A0-4151-B7BC-B12C6DE8D60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39" creationId="{23A1BA28-3D58-4DC8-AA96-B98C7E13777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40" creationId="{533AE250-B712-41B6-93D2-5779D7DA407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41" creationId="{0E32B45A-242B-446C-B5B1-E09512A923A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42" creationId="{5B8A51D9-9674-463C-878F-94F331D3A23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43" creationId="{7531A7E5-B2AE-400C-A712-E9E86C53C8E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44" creationId="{223CB332-C7CD-4FCB-9C28-123FD8E6F93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45" creationId="{9046EFB7-1665-4D6E-879A-E8022F2C814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46" creationId="{870AE235-66F9-4A3B-AC1B-4F8389643EB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47" creationId="{29A1DCC9-D341-4273-96E7-DDF42AD1194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48" creationId="{4414336E-FD22-4ECC-B4E3-73590253BAA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49" creationId="{7169DA83-439C-461C-89DE-FD8734F62BE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50" creationId="{096792E8-9EB5-4966-B18E-FE6AFC4CBBC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51" creationId="{B93250AC-D258-458C-9699-B8531F702EC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52" creationId="{EE255C16-2617-4486-A61F-B9B6738BDBF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53" creationId="{DBD6B9CC-3B2C-4829-A4D0-74085E9C619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54" creationId="{93E8056F-93D5-4602-B8F0-A993E243DD1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55" creationId="{AA7881D4-389B-4212-9BA2-671F7040DE5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56" creationId="{EADD2C0A-3C78-4D39-8505-CCE473FC526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57" creationId="{5EF712EF-5BC7-4E33-8085-440739E1E74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58" creationId="{7D1A43A4-3CE5-49E3-8BE7-A199172A712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59" creationId="{49217433-5815-4257-AA7A-D1254415BC0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60" creationId="{9A9FC507-D0C7-4319-913C-0C00F654969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61" creationId="{7493FCEA-4BFD-46D3-BFED-E03EEAFEBD5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62" creationId="{85CB8BDF-63B6-46D2-8AAB-25A78B3BA5A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63" creationId="{AE793127-06DC-4C62-B1FF-57025BBCE45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64" creationId="{975632F5-6440-47E0-B176-FF955201355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65" creationId="{C2A4888C-1861-44CF-A6F4-DF426B4A100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66" creationId="{85B6BF5F-A80F-42BE-A938-BA824F2F742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67" creationId="{9E1BB440-CF61-471D-8C9A-F6C89841756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68" creationId="{72818DFF-8482-423B-9587-FA78A9E7E2E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69" creationId="{F8F7DDF9-E49E-4A0A-B0BA-54F379C7B55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70" creationId="{14E7700A-BCC0-43ED-B954-20F8CEDC079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71" creationId="{9CE26FE8-AE2D-477F-966A-50B1AE1FF52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72" creationId="{B13DA785-07E4-4AA3-8002-FFCB5DFAFCE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73" creationId="{6D5B87BF-597D-4C36-A0A5-530A992C866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74" creationId="{3A10C6D4-E05B-4756-81F6-39360306532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75" creationId="{1881DE38-6223-404B-A3BC-66585A0875D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76" creationId="{BF5449C1-07CB-4D82-8E22-0705D956477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77" creationId="{01696D8B-978B-4D75-B92D-6E4E13FE82C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78" creationId="{632299B8-ED73-4F34-8C1A-73F871BCA66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79" creationId="{814CECF6-A741-4A50-AAFD-263C7C0A4BC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80" creationId="{0A3642A3-5EBE-42A2-9683-70B1B6EFF86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81" creationId="{5D52C006-214F-4D73-A6F9-1479CB046A6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82" creationId="{71939704-7922-445F-93CB-DBF50DA37EC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83" creationId="{F4117502-440D-499F-B6E7-116B6ADB2AC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84" creationId="{DEC34B68-E08E-4B50-9207-49FC789B8D8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85" creationId="{C08C04CE-F41E-4E53-9F6F-836779BE85B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86" creationId="{E2A31F75-E5F0-426D-A4AC-88EC8C58625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87" creationId="{8B35CE3F-45B8-4ECB-BC9B-E0A892F98AC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88" creationId="{BE8544AE-CD98-4418-AE75-7D4802D81E2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89" creationId="{95829EA5-0E96-4C0B-AE16-07B952C5566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90" creationId="{D701A0EF-0AB9-439B-9A80-6680D7EEF8F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91" creationId="{F7FABD00-421B-419F-AFB6-F247D6CA31F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92" creationId="{4BF2EF31-7C16-4AC0-A782-B1DC3A516B2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93" creationId="{AE49CDE6-6164-42F8-B42C-9D6B2623445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94" creationId="{59E1D6F1-3A64-4A72-BA91-21E4C8CD52C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95" creationId="{0A535271-BEE0-4B11-B34B-642771955CB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96" creationId="{C5E3C296-7F9A-425E-83D4-1D2F6AD6C90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97" creationId="{C2F75AE5-5839-4B1B-9267-2EB8C9EC751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98" creationId="{A1B3FAD8-3988-4C60-ACB7-7D4FD63E01E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399" creationId="{570C386E-9136-4E4B-93F0-BF84231D6F6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00" creationId="{1206C081-42F7-4BBA-9489-F4277BEDECE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01" creationId="{5D9F7D17-42CA-4CB0-9BC3-743DAC7D015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02" creationId="{CA62E425-9BBA-4976-82AD-D888138AFA6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03" creationId="{617AA058-445F-4A95-8BB1-2FCD3C7C798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04" creationId="{BF08F1DE-F653-4204-9900-3C49FA9B996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05" creationId="{F80E553D-CFA3-4548-8DD4-F598EDA8024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06" creationId="{21185E72-2126-4DD7-B036-03271899A05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07" creationId="{6A349ACB-740E-4EC8-B0D0-35BF54AEAA6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08" creationId="{04D6FC74-DCEA-4CEE-8105-D9B64A70874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09" creationId="{1AAA1CBD-33AC-4BE3-8970-73E69DDD2AC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10" creationId="{EA5CF644-1A40-42AA-BB54-0FEAF3933B0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11" creationId="{CDAF1FB2-071E-47D4-BF70-3A4744A54A6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12" creationId="{B710A3C4-CB53-4B5B-A38E-174DC1BDA6F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13" creationId="{E4EE5F02-DEEE-4BF5-8DCE-5AE8FE73ADB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14" creationId="{C918223B-28A4-4D59-8C99-1E2101DD95B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15" creationId="{BB41F526-5E1E-428D-8496-1DC87A9FDF6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16" creationId="{F0CFE358-F6BB-4B89-80C5-415C9B2598E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17" creationId="{A31B2724-C59A-4588-8BE6-08829C59C8D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18" creationId="{2F44608F-83BE-4E4B-8BC1-556D260AF78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19" creationId="{BA1AA183-AA90-4A9C-9C0A-49D79630673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20" creationId="{4FAB8383-3BB4-47CE-B905-85020534544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21" creationId="{AF814992-ABC1-4558-870F-C1B5027A435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22" creationId="{04E81301-0603-4742-9D9C-6C07B49668D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23" creationId="{27137AFF-43D0-47C1-BA3F-9E14F046264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24" creationId="{9E49989F-22EC-475A-8737-24A84842BC3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25" creationId="{957FE3AB-FA73-486A-B542-B3BEE6497E7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26" creationId="{56DFA93F-0B12-43A7-A2F4-627BC36DB8F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27" creationId="{0EEBBD7B-CAEC-4311-A463-B713B41A779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28" creationId="{C3BC9B38-CB47-4D41-9DFE-9213A65A2CB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29" creationId="{74E63F31-49FB-4E3D-95CB-4FA4092EB59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30" creationId="{FC105E76-B5ED-4313-BD3C-6AC12EF2537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31" creationId="{D63583EC-4541-4C61-BB18-D3AC49B3679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32" creationId="{FA1C56EE-2D20-445E-97E2-EA57C6680D4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33" creationId="{80950CE0-F092-49F6-B03C-5E9A4F68FA5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34" creationId="{2E603399-5B94-41A2-99B7-CFAF91614F6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35" creationId="{F09CBE26-5273-4133-AA28-C12DFACF163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36" creationId="{54A06D1A-8CFE-4B6F-9D22-A5433A69167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37" creationId="{B37F3F51-9AB5-4890-B081-464A86122E2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38" creationId="{B4CA097A-C01F-4078-A5AE-DFCB29408A6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39" creationId="{0711B4AB-AB3F-4997-93B8-07DE2B1FBD7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40" creationId="{8D89714A-5135-4AC9-81B8-F90A395B53D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41" creationId="{134BCFAB-7A5F-4D20-A2E4-6B0D956E8FC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42" creationId="{90FDFCB2-A3E7-499E-8DE1-0C746968D3E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43" creationId="{88CEBEE3-7875-4A30-BF56-3A386DE1CC0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44" creationId="{86B4F77F-2CC4-4083-94AE-73F13F02FD6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45" creationId="{9B8D57B1-D098-4526-821D-B4B75B1C591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46" creationId="{52695D7F-53EF-4421-A5E3-1A9861D33EE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47" creationId="{BD2A9A77-C4CB-4CC1-BC6E-CE22F628AC4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48" creationId="{134AB85F-1DE6-4654-85D1-7ED323E7E02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49" creationId="{F66E8C0A-76A8-43DC-B9E6-03BF156B5CC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50" creationId="{A0E7ACFD-582B-4CAC-A0C0-D96E32A9818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51" creationId="{05692C31-BFA5-4C11-86AC-37FA6E9A441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52" creationId="{1AE2EFB3-B2AC-4104-9C33-F70BAEDCAA0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53" creationId="{15D63BEA-EE76-4828-A57D-94F594C447E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54" creationId="{0A239751-6FD2-426C-AFA2-E0764EFDB1E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55" creationId="{ED8D7733-9E2E-4477-954D-0DFA2E6635C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56" creationId="{82FA8CC8-0009-4DD0-B23F-094322C77DA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57" creationId="{2F5AA2B1-78AC-433E-A073-9FDFAD6E4D1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58" creationId="{AAB69D04-2681-4588-8C35-79074D4F773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59" creationId="{19748DD3-CC68-4314-805A-3598F379138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60" creationId="{EFA99350-E7C2-4D5C-A386-92F183E18BA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61" creationId="{09AFD75A-00BC-4633-834E-730A6DDC0AE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62" creationId="{616894D0-86CC-42D3-BCF5-790DB34A081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63" creationId="{B7DFFB34-A6B1-4802-A568-95D9BFEDB1C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64" creationId="{C2B274B5-B130-473E-BEE6-DE7BF842CFE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65" creationId="{371D1F26-67BB-40A2-B96F-942C1F50A68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66" creationId="{9C3FD82A-F272-4ECB-8AF5-21A16E49ECC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67" creationId="{21F413CC-AD25-416A-AB0D-4FB7CAAF847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68" creationId="{9322D600-C180-44BC-B111-0760B812F4F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69" creationId="{A60326A5-E6D0-40A0-928C-CD1D28D092A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70" creationId="{8BF356AC-7144-4BBF-8D80-4CB873351C9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71" creationId="{FD23505D-1B7F-4939-886B-8A69DBA3FF4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72" creationId="{E5A344B7-94AF-4002-9D04-338EC159CDE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73" creationId="{3A6BDFE5-D96E-438F-B04D-DBBA3044E92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74" creationId="{B1206958-FCAC-4690-A700-3C879C53749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75" creationId="{C90D78B9-F681-4B4A-BB5A-7E2A13DC616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76" creationId="{BA2B8BA6-FF34-475C-AAF1-A813A1B8C2E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77" creationId="{87B687F6-EE98-4831-8DB7-DE3587DA61B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78" creationId="{2A135FF6-399E-443F-8F47-7C142D3723E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79" creationId="{79627A5D-213A-4895-8C52-A360B5FDB04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80" creationId="{C5F206E5-09E9-4412-8666-EF32D99B574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81" creationId="{2A32F3EC-019F-4596-B70F-B12C02DD6F0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82" creationId="{2EE432D3-7645-4AD4-A6EF-B9947C10C43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83" creationId="{1F8614B2-A0B3-4419-B176-360AC0EF21F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84" creationId="{5F834758-BC64-4865-95C9-6E289F05076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85" creationId="{70C6CA10-36B9-4128-99E7-9205BB73698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86" creationId="{D766E9B8-F694-4D07-85D1-EA4D94E2C43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87" creationId="{3989D5A0-197B-45D1-A790-33D9D5E799E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88" creationId="{A1B47578-2BC0-4106-9999-2B7DB913E75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89" creationId="{520D5E55-3EE8-471D-BF87-479C6978A0C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90" creationId="{D33E905E-BDBD-4206-B040-6872C798753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91" creationId="{A1669733-EAEC-49F5-9B00-2FBBD3AF491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92" creationId="{C854021E-EAF2-4F13-AA1D-2E516257E6D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93" creationId="{21E47EA5-4B0D-4877-B972-B80E65BEB08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94" creationId="{7C5119E0-0B43-488A-89FB-A46C4A3AF0E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95" creationId="{817217E3-FFB5-4366-871E-6298BE9088C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96" creationId="{BF533786-06CA-4EC1-8F4C-A14BDCE194B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97" creationId="{105BFD2D-AD0C-40E7-B61A-86CF4D007C8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98" creationId="{EC42D350-8EC7-427D-B85E-72C6D5C9BD8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499" creationId="{23F686BB-98BC-4AF9-AF92-4179057CBD1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00" creationId="{FA3D6E7C-9401-4FA4-91F5-883AE71680D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01" creationId="{87045863-CA43-415F-8E14-747CC054BD3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02" creationId="{9D13BEE9-F668-4BA9-8A7B-E8757A005B9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03" creationId="{FB062B5A-EFC1-46C3-B1A6-3532B9104ED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04" creationId="{552BA55B-B5CF-4C57-9052-04FC4512258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05" creationId="{2434B2CD-9615-4B4F-AAAF-BC3225928C3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06" creationId="{7B0A3478-4050-4E9F-ABD1-D1A528AB1CE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07" creationId="{EBA7E8E7-2BF0-4D86-A6E1-963D9C3BE4A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08" creationId="{AA65247F-81AB-40E8-A9EE-DAB9A00E3EF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09" creationId="{D21B81DE-E5C0-4A67-ABA1-46B37CB8889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10" creationId="{F8166670-BB66-48D9-AB4F-F098A8F5C5A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11" creationId="{34FCB69D-0E5A-443A-8B0F-2B6D8A7174B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12" creationId="{2A96CF98-2BA8-4DD8-8EC9-BB9BBC5513B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13" creationId="{692CC030-1B2E-4174-BA8F-F64B01659CD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14" creationId="{9B3A02B1-7FEB-4904-B729-1CC9C88729B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15" creationId="{F7C26268-6BA5-420F-9137-CD029A9D4D9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16" creationId="{1B261BD7-3AA1-4DC8-86C5-35885051244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17" creationId="{861BABBC-66FA-4A33-860F-AEEE46EBDDC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18" creationId="{73098A2B-F65B-4539-9B61-6A99CABECC3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19" creationId="{D16C3FF1-1CBA-4579-B702-EF57F891561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20" creationId="{A6E99BD7-2221-4C58-A566-23BA7B7A98F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21" creationId="{939C038E-4734-4EAE-96E8-50DB0A1F28C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22" creationId="{412E838A-C808-47D7-A756-E2518BCBA3A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23" creationId="{2F0FC96E-22E3-4D69-9225-4A22C1BA9BD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24" creationId="{45B027BE-DFC9-48FD-A9DD-D2C21E39296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25" creationId="{FE963870-0DD6-4710-93FA-83175B98F5D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26" creationId="{94C9DCC1-A997-41B3-BEE3-69C786C3D14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27" creationId="{AA6A10C1-1F8B-4636-91AE-623077D35D9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28" creationId="{D2EB74A3-AD85-4B6C-87A2-8A96ACBD7E9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29" creationId="{EB2921B4-9AD6-484B-9D4A-BB4293C1631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30" creationId="{8366841F-C8BB-4277-9EEA-FA350C1BB01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31" creationId="{8123E7EF-163E-4FFF-A8E3-2E6E2F7E779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32" creationId="{A8191269-981D-45C8-B44F-E9D0080D150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33" creationId="{21E75282-1C5E-4031-B009-40F2D3E5FA9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34" creationId="{AFD7B56C-5963-40DD-A547-1953DD1944F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35" creationId="{4242E544-1250-4AA2-9D6E-5429612B6AE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36" creationId="{4D3B42D1-5939-4F8A-8145-E572AF9EACC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37" creationId="{51EF4F08-EB87-4F8A-A86D-9D92FA9BAAE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38" creationId="{14CFAA7A-194E-4144-83E2-0950CBA4775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39" creationId="{02C53B41-4C9D-479B-980B-3745E692ACD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40" creationId="{A13BD6AC-2444-4509-9DE6-CC88C5589BA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41" creationId="{E85F8641-91E8-4B78-8004-1CC49F460A8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42" creationId="{83C854D0-E9B8-4EE0-98D2-A4DCDBC1B69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43" creationId="{FE76EFF9-0F75-4928-8BDF-5DAC67CE8AD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44" creationId="{C04564F7-3E91-40F1-A16C-AA6179760F6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45" creationId="{FB309912-BE9B-4DFB-8831-4CA0BC8475C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46" creationId="{E5F5C34A-868A-4679-9D37-A11E162B15D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47" creationId="{DACD4024-FDF9-494E-9478-229C36C6B91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48" creationId="{E0EC2AA7-D73E-4F73-B372-64163732900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49" creationId="{0C5A4B12-6F9D-41A6-805C-4DC714E32A1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50" creationId="{24EEE94A-150B-454D-94C7-752C12A9279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51" creationId="{116DDC60-373E-4E25-AC0C-F0FC44533ABB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52" creationId="{898A8457-E926-4D6F-923D-B8ABB60C74B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53" creationId="{89A9DE18-F358-428E-9351-BB0CD1376BF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54" creationId="{4DC593ED-C3C4-4E03-8361-3348DFC110E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55" creationId="{A5A18530-53B6-4C80-AAB6-58C07125066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56" creationId="{C585F488-5725-4D0B-93E0-67E6779D38E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57" creationId="{00A51A51-93C4-4601-B344-BF1CC9B3F06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58" creationId="{6CE723A7-2E51-40F4-B3AB-4443BA4CEFA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59" creationId="{E1EDA044-8DDE-4785-9B2A-80D35E5CA96F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60" creationId="{4F356E9A-75CF-489E-B6C5-8BCEF6A560D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61" creationId="{38AEA6B1-C68C-45C3-82F2-79E795D87A2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62" creationId="{A7699932-B8AF-4A99-83E1-0176614EA4D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63" creationId="{51884266-6D98-4CD8-9D26-A1045BFECE5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64" creationId="{EF2E3366-43A0-4E2C-B0EB-E6633FBBE3A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65" creationId="{7C8B5279-6983-4DDD-BA81-17113006E71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66" creationId="{8A91F0EE-7761-4BF8-A6E1-D9C3D256F3B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67" creationId="{DF39968C-D025-4B8D-85D3-1D93A1BAEBD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68" creationId="{35A4FF0A-1ECF-4DD5-8B7B-577615DE10D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69" creationId="{E9A31970-5E41-4A97-9612-D1F70092E85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70" creationId="{B84E90F9-5286-48CB-B8EA-4E7DE55AE6D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71" creationId="{76B05312-E6F7-4324-B9CD-0D76A3FB0241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72" creationId="{34490EF5-F4D0-4882-888A-4D1A68B48998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73" creationId="{E493C6DE-4F3B-46A4-8A7B-DE47D353A24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74" creationId="{867AE22B-A337-4535-ACB6-6E2B8E237DB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75" creationId="{D3A4EEC4-4B5D-4799-8915-D699296A7F1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76" creationId="{C1BE4C9C-B5C5-4A3F-9D04-DFF2FA83DE1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77" creationId="{6832FB81-BDEE-4A52-9361-1373EBEBA0D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78" creationId="{96F56DA0-058D-434F-B5FF-98A961A38A9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79" creationId="{196F0A27-2799-4C55-9976-A5056AF6FEC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80" creationId="{2DB24672-3F98-47D1-B860-F5E376973C3D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81" creationId="{15212799-E729-415C-A913-DFE49B476CAA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82" creationId="{91E97FDD-3DFC-4148-A8D2-E537C5E439B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83" creationId="{983E8988-AF01-4DD5-B722-FED8AB1DFD8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84" creationId="{9ED8CCA3-95EC-483E-9F60-4B7A7E4923C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85" creationId="{15A2CBA1-DA5F-475E-8C1F-45053228A0DC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86" creationId="{E6319779-366C-47ED-9C20-BA5E3C20FC9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87" creationId="{AC2705D3-4046-4D64-9010-7801CA53EFE9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88" creationId="{099140A0-D494-4832-B8C4-32EB512A50E5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89" creationId="{F5A59555-FF99-4C80-B892-1D02D83BC5D6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90" creationId="{095010BD-5AA6-4680-9833-9B0B135D9DF4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91" creationId="{D17C934C-9D5B-4649-81B5-D5BD630C56B0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92" creationId="{AED7B0B6-DA33-449D-9C33-4D37AD856EF2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93" creationId="{C8C667B4-1EF4-4E3C-ABF6-86224A18E59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94" creationId="{823D113C-611C-4739-BDBE-C0E49A6FE57E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95" creationId="{EFC2387E-B6AB-4FE8-93D7-21E411783DE3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96" creationId="{AF7E7C39-A163-4B61-A4DC-4879321D3B2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97" creationId="{C77383EC-832A-4BDE-A7DD-9CE74F6D0167}"/>
          </ac:spMkLst>
        </pc:spChg>
        <pc:spChg chg="mod">
          <ac:chgData name="Barak Matzoba" userId="21f3c754-f0f7-4d58-9de5-cfbce51e26f3" providerId="ADAL" clId="{538D2849-7C55-4E25-9C69-AE74FA19B0BB}" dt="2022-05-01T09:16:15.953" v="167"/>
          <ac:spMkLst>
            <pc:docMk/>
            <pc:sldMk cId="1008114218" sldId="258"/>
            <ac:spMk id="1598" creationId="{7EFFE396-DAEA-461A-AAAF-4C4BF058049C}"/>
          </ac:spMkLst>
        </pc:spChg>
        <pc:grpChg chg="add del mod">
          <ac:chgData name="Barak Matzoba" userId="21f3c754-f0f7-4d58-9de5-cfbce51e26f3" providerId="ADAL" clId="{538D2849-7C55-4E25-9C69-AE74FA19B0BB}" dt="2022-05-01T09:01:13.942" v="45" actId="478"/>
          <ac:grpSpMkLst>
            <pc:docMk/>
            <pc:sldMk cId="1008114218" sldId="258"/>
            <ac:grpSpMk id="6" creationId="{5711AE24-6AD1-4F9D-832A-0F94F3590765}"/>
          </ac:grpSpMkLst>
        </pc:grpChg>
        <pc:grpChg chg="add del mod">
          <ac:chgData name="Barak Matzoba" userId="21f3c754-f0f7-4d58-9de5-cfbce51e26f3" providerId="ADAL" clId="{538D2849-7C55-4E25-9C69-AE74FA19B0BB}" dt="2022-05-01T09:16:43.504" v="170"/>
          <ac:grpSpMkLst>
            <pc:docMk/>
            <pc:sldMk cId="1008114218" sldId="258"/>
            <ac:grpSpMk id="26" creationId="{BE5864F5-CD96-40B5-BBD0-506973CC5DD8}"/>
          </ac:grpSpMkLst>
        </pc:grpChg>
      </pc:sldChg>
      <pc:sldChg chg="addSp delSp modSp mod">
        <pc:chgData name="Barak Matzoba" userId="21f3c754-f0f7-4d58-9de5-cfbce51e26f3" providerId="ADAL" clId="{538D2849-7C55-4E25-9C69-AE74FA19B0BB}" dt="2022-05-01T09:17:10.423" v="183" actId="1036"/>
        <pc:sldMkLst>
          <pc:docMk/>
          <pc:sldMk cId="2705490500" sldId="263"/>
        </pc:sldMkLst>
        <pc:spChg chg="add del mod">
          <ac:chgData name="Barak Matzoba" userId="21f3c754-f0f7-4d58-9de5-cfbce51e26f3" providerId="ADAL" clId="{538D2849-7C55-4E25-9C69-AE74FA19B0BB}" dt="2022-05-01T09:16:45.431" v="175" actId="478"/>
          <ac:spMkLst>
            <pc:docMk/>
            <pc:sldMk cId="2705490500" sldId="263"/>
            <ac:spMk id="2" creationId="{00000000-0000-0000-0000-000000000000}"/>
          </ac:spMkLst>
        </pc:spChg>
        <pc:spChg chg="add del mod">
          <ac:chgData name="Barak Matzoba" userId="21f3c754-f0f7-4d58-9de5-cfbce51e26f3" providerId="ADAL" clId="{538D2849-7C55-4E25-9C69-AE74FA19B0BB}" dt="2022-05-01T09:16:45.431" v="175" actId="478"/>
          <ac:spMkLst>
            <pc:docMk/>
            <pc:sldMk cId="2705490500" sldId="263"/>
            <ac:spMk id="4" creationId="{B5B5759F-702B-4FA8-8E60-EC76AE637EFD}"/>
          </ac:spMkLst>
        </pc:spChg>
        <pc:spChg chg="del mod">
          <ac:chgData name="Barak Matzoba" userId="21f3c754-f0f7-4d58-9de5-cfbce51e26f3" providerId="ADAL" clId="{538D2849-7C55-4E25-9C69-AE74FA19B0BB}" dt="2022-05-01T08:03:15.716" v="2" actId="478"/>
          <ac:spMkLst>
            <pc:docMk/>
            <pc:sldMk cId="2705490500" sldId="263"/>
            <ac:spMk id="5" creationId="{7906DADB-9C90-4529-8C9C-0FBDF031CF8B}"/>
          </ac:spMkLst>
        </pc:spChg>
        <pc:spChg chg="mod">
          <ac:chgData name="Barak Matzoba" userId="21f3c754-f0f7-4d58-9de5-cfbce51e26f3" providerId="ADAL" clId="{538D2849-7C55-4E25-9C69-AE74FA19B0BB}" dt="2022-05-01T09:15:24.067" v="161" actId="1076"/>
          <ac:spMkLst>
            <pc:docMk/>
            <pc:sldMk cId="2705490500" sldId="263"/>
            <ac:spMk id="6" creationId="{00000000-0000-0000-0000-000000000000}"/>
          </ac:spMkLst>
        </pc:spChg>
        <pc:spChg chg="add del mod">
          <ac:chgData name="Barak Matzoba" userId="21f3c754-f0f7-4d58-9de5-cfbce51e26f3" providerId="ADAL" clId="{538D2849-7C55-4E25-9C69-AE74FA19B0BB}" dt="2022-05-01T09:17:10.423" v="183" actId="1036"/>
          <ac:spMkLst>
            <pc:docMk/>
            <pc:sldMk cId="2705490500" sldId="263"/>
            <ac:spMk id="8" creationId="{6B9B6629-FD95-4636-AAD2-D6F75B979D29}"/>
          </ac:spMkLst>
        </pc:spChg>
        <pc:spChg chg="mod">
          <ac:chgData name="Barak Matzoba" userId="21f3c754-f0f7-4d58-9de5-cfbce51e26f3" providerId="ADAL" clId="{538D2849-7C55-4E25-9C69-AE74FA19B0BB}" dt="2022-05-01T09:13:39.205" v="142" actId="1076"/>
          <ac:spMkLst>
            <pc:docMk/>
            <pc:sldMk cId="2705490500" sldId="263"/>
            <ac:spMk id="9" creationId="{A2662F8D-346E-4FDA-99F1-03F7C1F39B3D}"/>
          </ac:spMkLst>
        </pc:spChg>
        <pc:spChg chg="add del mod">
          <ac:chgData name="Barak Matzoba" userId="21f3c754-f0f7-4d58-9de5-cfbce51e26f3" providerId="ADAL" clId="{538D2849-7C55-4E25-9C69-AE74FA19B0BB}" dt="2022-05-01T09:00:34.621" v="37"/>
          <ac:spMkLst>
            <pc:docMk/>
            <pc:sldMk cId="2705490500" sldId="263"/>
            <ac:spMk id="10" creationId="{559A0E32-B811-43E4-A4A0-250D31B37F31}"/>
          </ac:spMkLst>
        </pc:spChg>
        <pc:spChg chg="add del mod">
          <ac:chgData name="Barak Matzoba" userId="21f3c754-f0f7-4d58-9de5-cfbce51e26f3" providerId="ADAL" clId="{538D2849-7C55-4E25-9C69-AE74FA19B0BB}" dt="2022-05-01T09:00:34.621" v="37"/>
          <ac:spMkLst>
            <pc:docMk/>
            <pc:sldMk cId="2705490500" sldId="263"/>
            <ac:spMk id="11" creationId="{77CA8C10-9860-4568-B3B4-815FB16D9988}"/>
          </ac:spMkLst>
        </pc:spChg>
        <pc:spChg chg="add del mod">
          <ac:chgData name="Barak Matzoba" userId="21f3c754-f0f7-4d58-9de5-cfbce51e26f3" providerId="ADAL" clId="{538D2849-7C55-4E25-9C69-AE74FA19B0BB}" dt="2022-05-01T09:00:34.621" v="37"/>
          <ac:spMkLst>
            <pc:docMk/>
            <pc:sldMk cId="2705490500" sldId="263"/>
            <ac:spMk id="12" creationId="{64EC245E-53E9-48D0-9FA6-6282A474DF6A}"/>
          </ac:spMkLst>
        </pc:spChg>
        <pc:spChg chg="add del mod">
          <ac:chgData name="Barak Matzoba" userId="21f3c754-f0f7-4d58-9de5-cfbce51e26f3" providerId="ADAL" clId="{538D2849-7C55-4E25-9C69-AE74FA19B0BB}" dt="2022-05-01T09:00:34.621" v="37"/>
          <ac:spMkLst>
            <pc:docMk/>
            <pc:sldMk cId="2705490500" sldId="263"/>
            <ac:spMk id="13" creationId="{89F01810-BEC1-449A-A0D0-FCB3E6E17116}"/>
          </ac:spMkLst>
        </pc:spChg>
        <pc:spChg chg="add del mod">
          <ac:chgData name="Barak Matzoba" userId="21f3c754-f0f7-4d58-9de5-cfbce51e26f3" providerId="ADAL" clId="{538D2849-7C55-4E25-9C69-AE74FA19B0BB}" dt="2022-05-01T09:00:34.621" v="37"/>
          <ac:spMkLst>
            <pc:docMk/>
            <pc:sldMk cId="2705490500" sldId="263"/>
            <ac:spMk id="14" creationId="{6DB398C6-6F67-4B97-BAA8-53CBFF4D57A5}"/>
          </ac:spMkLst>
        </pc:spChg>
        <pc:spChg chg="add del mod">
          <ac:chgData name="Barak Matzoba" userId="21f3c754-f0f7-4d58-9de5-cfbce51e26f3" providerId="ADAL" clId="{538D2849-7C55-4E25-9C69-AE74FA19B0BB}" dt="2022-05-01T09:00:52.511" v="42" actId="478"/>
          <ac:spMkLst>
            <pc:docMk/>
            <pc:sldMk cId="2705490500" sldId="263"/>
            <ac:spMk id="15" creationId="{FF71D726-E3EC-4DE9-A57D-82E747F01870}"/>
          </ac:spMkLst>
        </pc:spChg>
        <pc:picChg chg="add del mod ord modCrop">
          <ac:chgData name="Barak Matzoba" userId="21f3c754-f0f7-4d58-9de5-cfbce51e26f3" providerId="ADAL" clId="{538D2849-7C55-4E25-9C69-AE74FA19B0BB}" dt="2022-05-01T09:16:50.247" v="176" actId="478"/>
          <ac:picMkLst>
            <pc:docMk/>
            <pc:sldMk cId="2705490500" sldId="263"/>
            <ac:picMk id="16" creationId="{17328D35-41AA-468F-AC46-54B21854AAC6}"/>
          </ac:picMkLst>
        </pc:picChg>
      </pc:sldChg>
      <pc:sldChg chg="addSp delSp modSp mod">
        <pc:chgData name="Barak Matzoba" userId="21f3c754-f0f7-4d58-9de5-cfbce51e26f3" providerId="ADAL" clId="{538D2849-7C55-4E25-9C69-AE74FA19B0BB}" dt="2022-05-01T09:10:29.115" v="110" actId="21"/>
        <pc:sldMkLst>
          <pc:docMk/>
          <pc:sldMk cId="3141475079" sldId="266"/>
        </pc:sldMkLst>
        <pc:spChg chg="mod">
          <ac:chgData name="Barak Matzoba" userId="21f3c754-f0f7-4d58-9de5-cfbce51e26f3" providerId="ADAL" clId="{538D2849-7C55-4E25-9C69-AE74FA19B0BB}" dt="2022-05-01T08:02:58.051" v="0" actId="1076"/>
          <ac:spMkLst>
            <pc:docMk/>
            <pc:sldMk cId="3141475079" sldId="266"/>
            <ac:spMk id="3" creationId="{00000000-0000-0000-0000-000000000000}"/>
          </ac:spMkLst>
        </pc:spChg>
        <pc:graphicFrameChg chg="modGraphic">
          <ac:chgData name="Barak Matzoba" userId="21f3c754-f0f7-4d58-9de5-cfbce51e26f3" providerId="ADAL" clId="{538D2849-7C55-4E25-9C69-AE74FA19B0BB}" dt="2022-05-01T08:07:16.922" v="33" actId="20577"/>
          <ac:graphicFrameMkLst>
            <pc:docMk/>
            <pc:sldMk cId="3141475079" sldId="266"/>
            <ac:graphicFrameMk id="2" creationId="{00000000-0000-0000-0000-000000000000}"/>
          </ac:graphicFrameMkLst>
        </pc:graphicFrameChg>
        <pc:picChg chg="add del mod">
          <ac:chgData name="Barak Matzoba" userId="21f3c754-f0f7-4d58-9de5-cfbce51e26f3" providerId="ADAL" clId="{538D2849-7C55-4E25-9C69-AE74FA19B0BB}" dt="2022-05-01T09:10:29.115" v="110" actId="21"/>
          <ac:picMkLst>
            <pc:docMk/>
            <pc:sldMk cId="3141475079" sldId="266"/>
            <ac:picMk id="5" creationId="{1EDBF5DB-3469-45E6-BE8D-7B98FCFCF34D}"/>
          </ac:picMkLst>
        </pc:picChg>
      </pc:sldChg>
      <pc:sldChg chg="addSp modSp new del mod">
        <pc:chgData name="Barak Matzoba" userId="21f3c754-f0f7-4d58-9de5-cfbce51e26f3" providerId="ADAL" clId="{538D2849-7C55-4E25-9C69-AE74FA19B0BB}" dt="2022-05-01T09:17:16.596" v="184" actId="47"/>
        <pc:sldMkLst>
          <pc:docMk/>
          <pc:sldMk cId="3047074644" sldId="267"/>
        </pc:sldMkLst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9" creationId="{3B5E274F-2C04-4CEE-BF75-7D508DD450C5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10" creationId="{BD19DE52-7F60-4449-9A9A-D621E43933F9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11" creationId="{D253155B-3180-4549-9630-06F3A99F96B0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12" creationId="{9F4DCBEF-420F-4728-BA6A-F556B7B5BB46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13" creationId="{B11D717D-E457-4365-9BA4-4E84917B9979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14" creationId="{D4807431-4AC9-419D-A315-B43D49F3FD61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15" creationId="{26AEBA96-C733-44DF-8340-EC2A0192D5AF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16" creationId="{6A469CDA-4AC6-49BA-AF80-99C46A375805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17" creationId="{47A85CAE-AD28-40C1-9675-454BDDC00A8B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18" creationId="{163E9760-D681-4989-900F-42F8495B3FE1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19" creationId="{07DD20F5-4B70-4958-9FCC-1DA0AC475FFD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20" creationId="{F31A3A55-22DB-473B-90BD-99D99E97726A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21" creationId="{0F8BF83A-6DC2-44CD-9E0D-4D56BE3FF910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22" creationId="{93BB7D53-ABAA-423B-A9A2-FE6A4149F1E9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23" creationId="{EAEAEE5C-DC78-41E3-88D1-F08E32D61C81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24" creationId="{70FADF57-A031-4801-BD0E-EF100788B74C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25" creationId="{A747A20F-DA4E-431F-A414-ECB631339997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26" creationId="{F6936122-27B7-43E4-944D-3A085C23FAFC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27" creationId="{CF33F23E-21E4-4EBD-8B3D-ADE3288F1289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28" creationId="{7F098C64-273B-4C7C-B64C-6CFEEB64907F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29" creationId="{51F20881-2BBF-4D58-B8C7-77AB03C37EBE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30" creationId="{770C159C-0FBC-4E31-BA0B-9C6403D48251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31" creationId="{D4A24A81-6313-486E-8E32-C71A2267AE69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32" creationId="{F0EEAADF-1471-4509-9A9E-9AFA49087D8D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33" creationId="{DCF2A3ED-40F4-438B-AE50-DB1578C95F9D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34" creationId="{483B8E80-B7A9-4A09-9A72-3ED04D5DA505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35" creationId="{55830047-989E-4096-85DB-4EF91B06A888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36" creationId="{2F773762-C4AC-4B8B-AFFE-DB9F09F023D4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37" creationId="{2CB9865D-F6E4-4FB6-A9A9-595F73ACD7E0}"/>
          </ac:spMkLst>
        </pc:spChg>
        <pc:spChg chg="mod">
          <ac:chgData name="Barak Matzoba" userId="21f3c754-f0f7-4d58-9de5-cfbce51e26f3" providerId="ADAL" clId="{538D2849-7C55-4E25-9C69-AE74FA19B0BB}" dt="2022-05-01T09:02:07.718" v="47"/>
          <ac:spMkLst>
            <pc:docMk/>
            <pc:sldMk cId="3047074644" sldId="267"/>
            <ac:spMk id="38" creationId="{524A0C58-4FD2-4B9D-916B-BA4CA83EB89E}"/>
          </ac:spMkLst>
        </pc:spChg>
        <pc:grpChg chg="add mod">
          <ac:chgData name="Barak Matzoba" userId="21f3c754-f0f7-4d58-9de5-cfbce51e26f3" providerId="ADAL" clId="{538D2849-7C55-4E25-9C69-AE74FA19B0BB}" dt="2022-05-01T09:02:14.650" v="50" actId="1076"/>
          <ac:grpSpMkLst>
            <pc:docMk/>
            <pc:sldMk cId="3047074644" sldId="267"/>
            <ac:grpSpMk id="2" creationId="{C27C8BE2-6952-4283-A636-86D985944715}"/>
          </ac:grpSpMkLst>
        </pc:grpChg>
        <pc:grpChg chg="mod">
          <ac:chgData name="Barak Matzoba" userId="21f3c754-f0f7-4d58-9de5-cfbce51e26f3" providerId="ADAL" clId="{538D2849-7C55-4E25-9C69-AE74FA19B0BB}" dt="2022-05-01T09:02:07.718" v="47"/>
          <ac:grpSpMkLst>
            <pc:docMk/>
            <pc:sldMk cId="3047074644" sldId="267"/>
            <ac:grpSpMk id="3" creationId="{466ADC34-8092-4513-BD98-7B82E2D59770}"/>
          </ac:grpSpMkLst>
        </pc:grpChg>
        <pc:grpChg chg="mod">
          <ac:chgData name="Barak Matzoba" userId="21f3c754-f0f7-4d58-9de5-cfbce51e26f3" providerId="ADAL" clId="{538D2849-7C55-4E25-9C69-AE74FA19B0BB}" dt="2022-05-01T09:02:07.718" v="47"/>
          <ac:grpSpMkLst>
            <pc:docMk/>
            <pc:sldMk cId="3047074644" sldId="267"/>
            <ac:grpSpMk id="4" creationId="{948F6B37-8121-4205-B2F5-D320879321CD}"/>
          </ac:grpSpMkLst>
        </pc:grpChg>
        <pc:grpChg chg="mod">
          <ac:chgData name="Barak Matzoba" userId="21f3c754-f0f7-4d58-9de5-cfbce51e26f3" providerId="ADAL" clId="{538D2849-7C55-4E25-9C69-AE74FA19B0BB}" dt="2022-05-01T09:02:07.718" v="47"/>
          <ac:grpSpMkLst>
            <pc:docMk/>
            <pc:sldMk cId="3047074644" sldId="267"/>
            <ac:grpSpMk id="5" creationId="{BE3138C7-709E-4801-9C2C-5E11E6EB4419}"/>
          </ac:grpSpMkLst>
        </pc:grpChg>
        <pc:grpChg chg="mod">
          <ac:chgData name="Barak Matzoba" userId="21f3c754-f0f7-4d58-9de5-cfbce51e26f3" providerId="ADAL" clId="{538D2849-7C55-4E25-9C69-AE74FA19B0BB}" dt="2022-05-01T09:02:07.718" v="47"/>
          <ac:grpSpMkLst>
            <pc:docMk/>
            <pc:sldMk cId="3047074644" sldId="267"/>
            <ac:grpSpMk id="6" creationId="{CB6A0E0D-9076-4E2D-9DF0-D20EC123F45D}"/>
          </ac:grpSpMkLst>
        </pc:grpChg>
        <pc:grpChg chg="mod">
          <ac:chgData name="Barak Matzoba" userId="21f3c754-f0f7-4d58-9de5-cfbce51e26f3" providerId="ADAL" clId="{538D2849-7C55-4E25-9C69-AE74FA19B0BB}" dt="2022-05-01T09:02:07.718" v="47"/>
          <ac:grpSpMkLst>
            <pc:docMk/>
            <pc:sldMk cId="3047074644" sldId="267"/>
            <ac:grpSpMk id="7" creationId="{A35D5686-F32D-479F-8169-EA6B4929DC34}"/>
          </ac:grpSpMkLst>
        </pc:grpChg>
        <pc:grpChg chg="mod">
          <ac:chgData name="Barak Matzoba" userId="21f3c754-f0f7-4d58-9de5-cfbce51e26f3" providerId="ADAL" clId="{538D2849-7C55-4E25-9C69-AE74FA19B0BB}" dt="2022-05-01T09:02:07.718" v="47"/>
          <ac:grpSpMkLst>
            <pc:docMk/>
            <pc:sldMk cId="3047074644" sldId="267"/>
            <ac:grpSpMk id="8" creationId="{E7F695BC-AF33-40DA-9F86-AE6786226062}"/>
          </ac:grpSpMkLst>
        </pc:grpChg>
      </pc:sldChg>
      <pc:sldChg chg="addSp delSp modSp new del mod">
        <pc:chgData name="Barak Matzoba" userId="21f3c754-f0f7-4d58-9de5-cfbce51e26f3" providerId="ADAL" clId="{538D2849-7C55-4E25-9C69-AE74FA19B0BB}" dt="2022-05-01T09:17:23.950" v="185" actId="47"/>
        <pc:sldMkLst>
          <pc:docMk/>
          <pc:sldMk cId="2331440282" sldId="268"/>
        </pc:sldMkLst>
        <pc:spChg chg="mod">
          <ac:chgData name="Barak Matzoba" userId="21f3c754-f0f7-4d58-9de5-cfbce51e26f3" providerId="ADAL" clId="{538D2849-7C55-4E25-9C69-AE74FA19B0BB}" dt="2022-05-01T09:03:25.237" v="58"/>
          <ac:spMkLst>
            <pc:docMk/>
            <pc:sldMk cId="2331440282" sldId="268"/>
            <ac:spMk id="4" creationId="{2C8AC605-5017-4686-8B2F-E8EB76D240E2}"/>
          </ac:spMkLst>
        </pc:spChg>
        <pc:spChg chg="mod">
          <ac:chgData name="Barak Matzoba" userId="21f3c754-f0f7-4d58-9de5-cfbce51e26f3" providerId="ADAL" clId="{538D2849-7C55-4E25-9C69-AE74FA19B0BB}" dt="2022-05-01T09:03:25.237" v="58"/>
          <ac:spMkLst>
            <pc:docMk/>
            <pc:sldMk cId="2331440282" sldId="268"/>
            <ac:spMk id="5" creationId="{752BAE61-848A-43BF-94F3-11447D098675}"/>
          </ac:spMkLst>
        </pc:spChg>
        <pc:spChg chg="mod">
          <ac:chgData name="Barak Matzoba" userId="21f3c754-f0f7-4d58-9de5-cfbce51e26f3" providerId="ADAL" clId="{538D2849-7C55-4E25-9C69-AE74FA19B0BB}" dt="2022-05-01T09:03:25.237" v="58"/>
          <ac:spMkLst>
            <pc:docMk/>
            <pc:sldMk cId="2331440282" sldId="268"/>
            <ac:spMk id="6" creationId="{3C40B7E7-4D6D-48F0-80FD-13B1F6CF9A13}"/>
          </ac:spMkLst>
        </pc:spChg>
        <pc:spChg chg="mod">
          <ac:chgData name="Barak Matzoba" userId="21f3c754-f0f7-4d58-9de5-cfbce51e26f3" providerId="ADAL" clId="{538D2849-7C55-4E25-9C69-AE74FA19B0BB}" dt="2022-05-01T09:03:25.237" v="58"/>
          <ac:spMkLst>
            <pc:docMk/>
            <pc:sldMk cId="2331440282" sldId="268"/>
            <ac:spMk id="7" creationId="{F07AF974-0B12-4261-8386-73C8F71A220F}"/>
          </ac:spMkLst>
        </pc:spChg>
        <pc:spChg chg="mod">
          <ac:chgData name="Barak Matzoba" userId="21f3c754-f0f7-4d58-9de5-cfbce51e26f3" providerId="ADAL" clId="{538D2849-7C55-4E25-9C69-AE74FA19B0BB}" dt="2022-05-01T09:03:25.237" v="58"/>
          <ac:spMkLst>
            <pc:docMk/>
            <pc:sldMk cId="2331440282" sldId="268"/>
            <ac:spMk id="8" creationId="{A096F8C8-3A2D-4856-827D-010E52F7CFDA}"/>
          </ac:spMkLst>
        </pc:spChg>
        <pc:spChg chg="mod">
          <ac:chgData name="Barak Matzoba" userId="21f3c754-f0f7-4d58-9de5-cfbce51e26f3" providerId="ADAL" clId="{538D2849-7C55-4E25-9C69-AE74FA19B0BB}" dt="2022-05-01T09:03:54.540" v="61"/>
          <ac:spMkLst>
            <pc:docMk/>
            <pc:sldMk cId="2331440282" sldId="268"/>
            <ac:spMk id="10" creationId="{D472868A-F186-405B-840C-67D208917C4D}"/>
          </ac:spMkLst>
        </pc:spChg>
        <pc:spChg chg="mod">
          <ac:chgData name="Barak Matzoba" userId="21f3c754-f0f7-4d58-9de5-cfbce51e26f3" providerId="ADAL" clId="{538D2849-7C55-4E25-9C69-AE74FA19B0BB}" dt="2022-05-01T09:03:54.540" v="61"/>
          <ac:spMkLst>
            <pc:docMk/>
            <pc:sldMk cId="2331440282" sldId="268"/>
            <ac:spMk id="11" creationId="{BC7C4CB1-82DC-4E87-A803-D0B2BAE4F2FA}"/>
          </ac:spMkLst>
        </pc:spChg>
        <pc:spChg chg="mod">
          <ac:chgData name="Barak Matzoba" userId="21f3c754-f0f7-4d58-9de5-cfbce51e26f3" providerId="ADAL" clId="{538D2849-7C55-4E25-9C69-AE74FA19B0BB}" dt="2022-05-01T09:04:30.881" v="85" actId="20577"/>
          <ac:spMkLst>
            <pc:docMk/>
            <pc:sldMk cId="2331440282" sldId="268"/>
            <ac:spMk id="12" creationId="{CCFC0B78-A69F-4FCA-BFD2-8BDCC624C701}"/>
          </ac:spMkLst>
        </pc:spChg>
        <pc:spChg chg="mod">
          <ac:chgData name="Barak Matzoba" userId="21f3c754-f0f7-4d58-9de5-cfbce51e26f3" providerId="ADAL" clId="{538D2849-7C55-4E25-9C69-AE74FA19B0BB}" dt="2022-05-01T09:05:08.026" v="108" actId="20577"/>
          <ac:spMkLst>
            <pc:docMk/>
            <pc:sldMk cId="2331440282" sldId="268"/>
            <ac:spMk id="13" creationId="{6BC790FB-2B48-48BD-8455-A1F881116AA0}"/>
          </ac:spMkLst>
        </pc:spChg>
        <pc:spChg chg="mod">
          <ac:chgData name="Barak Matzoba" userId="21f3c754-f0f7-4d58-9de5-cfbce51e26f3" providerId="ADAL" clId="{538D2849-7C55-4E25-9C69-AE74FA19B0BB}" dt="2022-05-01T09:03:54.540" v="61"/>
          <ac:spMkLst>
            <pc:docMk/>
            <pc:sldMk cId="2331440282" sldId="268"/>
            <ac:spMk id="14" creationId="{9C6FC833-A09C-42AC-9177-23E3D801440F}"/>
          </ac:spMkLst>
        </pc:spChg>
        <pc:spChg chg="mod">
          <ac:chgData name="Barak Matzoba" userId="21f3c754-f0f7-4d58-9de5-cfbce51e26f3" providerId="ADAL" clId="{538D2849-7C55-4E25-9C69-AE74FA19B0BB}" dt="2022-05-01T09:03:54.540" v="61"/>
          <ac:spMkLst>
            <pc:docMk/>
            <pc:sldMk cId="2331440282" sldId="268"/>
            <ac:spMk id="15" creationId="{D572895E-5AA6-431C-B1B4-3A011F03D87A}"/>
          </ac:spMkLst>
        </pc:spChg>
        <pc:spChg chg="add del">
          <ac:chgData name="Barak Matzoba" userId="21f3c754-f0f7-4d58-9de5-cfbce51e26f3" providerId="ADAL" clId="{538D2849-7C55-4E25-9C69-AE74FA19B0BB}" dt="2022-05-01T09:04:38.971" v="87" actId="22"/>
          <ac:spMkLst>
            <pc:docMk/>
            <pc:sldMk cId="2331440282" sldId="268"/>
            <ac:spMk id="17" creationId="{230048E7-1876-4F67-BDA4-02AD98595903}"/>
          </ac:spMkLst>
        </pc:spChg>
        <pc:grpChg chg="add del mod">
          <ac:chgData name="Barak Matzoba" userId="21f3c754-f0f7-4d58-9de5-cfbce51e26f3" providerId="ADAL" clId="{538D2849-7C55-4E25-9C69-AE74FA19B0BB}" dt="2022-05-01T09:03:56.020" v="62" actId="478"/>
          <ac:grpSpMkLst>
            <pc:docMk/>
            <pc:sldMk cId="2331440282" sldId="268"/>
            <ac:grpSpMk id="3" creationId="{C8518B7E-120D-4C1D-B1D4-C3B73D3B3BB8}"/>
          </ac:grpSpMkLst>
        </pc:grpChg>
        <pc:grpChg chg="add mod">
          <ac:chgData name="Barak Matzoba" userId="21f3c754-f0f7-4d58-9de5-cfbce51e26f3" providerId="ADAL" clId="{538D2849-7C55-4E25-9C69-AE74FA19B0BB}" dt="2022-05-01T09:04:26.192" v="80" actId="1076"/>
          <ac:grpSpMkLst>
            <pc:docMk/>
            <pc:sldMk cId="2331440282" sldId="268"/>
            <ac:grpSpMk id="9" creationId="{68287951-4E52-458E-9AC4-4E50749B9457}"/>
          </ac:grpSpMkLst>
        </pc:grpChg>
        <pc:graphicFrameChg chg="add del mod modGraphic">
          <ac:chgData name="Barak Matzoba" userId="21f3c754-f0f7-4d58-9de5-cfbce51e26f3" providerId="ADAL" clId="{538D2849-7C55-4E25-9C69-AE74FA19B0BB}" dt="2022-05-01T09:03:24.380" v="57" actId="478"/>
          <ac:graphicFrameMkLst>
            <pc:docMk/>
            <pc:sldMk cId="2331440282" sldId="268"/>
            <ac:graphicFrameMk id="2" creationId="{B1516121-5ECB-480A-93A2-1185D6823AB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3DAC40-7A66-40AA-BEF0-925653E1E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F0A54D2-270D-4BC7-9F06-B093819AC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786BF69-55BB-42C7-81CB-779BD179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BBD5F68-B87F-40E0-BC6E-2AE56B56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39ED5A9-FC07-4D66-B77A-06F087CE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195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00EFF8-DC03-4982-A198-56576E21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817A76-F971-48CE-A838-395DFFF42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7A773C7-F906-4729-BDDE-6CBDCF0F8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536324B-79E0-4343-8783-92F67AE0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21ABFDB-1035-492D-BCD6-69AD776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96B1401-D241-4E34-8543-4F8BE1B5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358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477B15-C205-406C-82A8-FD69761A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38E2B6B-969E-4BE7-9D59-8475CB717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609BA26-4AC3-43D1-A637-03F8CF5DE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3E63343-D862-42F1-A90F-3AA1CA1C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E1009D3-5ED5-4691-8DD5-CE2AA549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3E62DE-5671-4976-BEC8-08167603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44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50C84B-35A8-4ABB-986F-31F784E3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7C65FBC-B663-4755-9CE1-DE1699A6D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382EA85-5D15-4969-A0AE-72495594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CBC97D8-C2CA-445A-A96F-2F00C27D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AAF3E1A-3B91-4B01-BEF5-A3B9B632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5713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6A17AD59-25A7-474A-AC4B-362A9567E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4C74B1F-EC04-415B-90D4-6B1D29BAE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7E33976-6FAA-468B-8F4D-064EDF4C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3F13E23-3641-46C3-9DB6-483A8C35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C8FE24C-EE97-4B9F-8968-1E2B415F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11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B835D6-4FB1-4D85-9B75-2D847A48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8E64FE-4297-485F-9BD6-58A10243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4E4418-1388-4730-B3AE-45A6F986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3EFB69-6EBF-4CA5-A430-09F4EF42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D7CCAD-2B0B-4346-B687-5C0FC3D6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656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3DDC4A-534C-4C68-BA0F-4B38A83A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BCDAA62-C757-4F26-ADA9-81283F34B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3BF72D-8B37-4B89-887A-4A702029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3EEAA92-D1A6-4CDD-8AE6-72279603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DFAC308-FF31-41C8-86E7-FB5CF48C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7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400B02-BD53-484C-9A61-CCE60BDA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D5E6785-63A3-4778-8667-93038B42B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43C2CAC-D74F-4C79-9D34-B20190D5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FDEC73B-2119-4178-8C3A-AA207E28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8BC4DF4-69B8-408D-B9BF-6625B6C6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D56F9B7-4698-45CC-A5AE-5A1CC892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122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63ED73A-A281-41C4-A877-7D2A700B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6D33BE-F07E-4A31-AA77-F30407354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241FADD-C08C-451F-BAC8-493719A89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229942D-6675-47FC-B4A3-4A5B4C625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24538BE-F845-4C41-BAD9-056236107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175EC91-060F-402D-93DF-F0A87388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85B16A9-A6AE-4D51-B906-AB62698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E3747673-FCA0-4016-AF87-5537A60B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133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F5CDAC3D-F8E9-419F-BCAA-18F06FB5F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3FEA745-14DA-4888-98C3-18155EF4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2739124-2594-4499-A0AA-0E98217E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E21E8F7-ECBF-42C1-A838-9ACA0F72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9350" y="2219325"/>
            <a:ext cx="8877300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49030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5" y="372499"/>
            <a:ext cx="10712245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4490" y="1902235"/>
            <a:ext cx="8015134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8974686-CE38-4746-B0E2-DCA1FCB96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8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27E10190-BCB2-48ED-B017-6EB1D7A1E9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86178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57649FD-45FD-48B7-8366-109E3D10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F2700CE-D967-454F-B7CD-7042055D9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716DB87-D3BE-442F-BDE0-AF7E7663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896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DFD7177-B0A0-40FC-8F0E-BEF6282A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E1A476F-87FA-4926-9936-AC0A063C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76CC14-5940-4C50-9EF8-CF43A33FE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04B128-BDD0-4203-80B3-E3DD335A9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69F37CA-9271-4ECE-8964-62AE2BEF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9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0B81442-D742-45A7-804A-CD2C68069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D89A7D17-3D10-4000-8186-546D4561918C}"/>
              </a:ext>
            </a:extLst>
          </p:cNvPr>
          <p:cNvSpPr txBox="1">
            <a:spLocks/>
          </p:cNvSpPr>
          <p:nvPr/>
        </p:nvSpPr>
        <p:spPr>
          <a:xfrm>
            <a:off x="8649929" y="3429000"/>
            <a:ext cx="1836173" cy="52356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chemeClr val="bg1"/>
                </a:solidFill>
                <a:cs typeface="+mn-cs"/>
              </a:rPr>
              <a:t>מרחב הבעיה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5600" y="2613566"/>
            <a:ext cx="2768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5 WHY’S</a:t>
            </a:r>
          </a:p>
          <a:p>
            <a:pPr algn="ctr"/>
            <a:r>
              <a:rPr lang="he-IL" sz="3600" b="1" dirty="0"/>
              <a:t>מודל </a:t>
            </a:r>
            <a:r>
              <a:rPr lang="en-US" sz="3600" b="1" dirty="0"/>
              <a:t>SMART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100811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מודל </a:t>
            </a:r>
            <a:r>
              <a:rPr lang="en-US" b="1" dirty="0"/>
              <a:t>SMART</a:t>
            </a:r>
            <a:r>
              <a:rPr lang="he-IL" dirty="0" smtClean="0"/>
              <a:t> – מתחילים!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איזה כיף  הגענו לשלב כתיבת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תכנית העבודה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indent="0">
              <a:buNone/>
            </a:pP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את 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התוכנית נכתוב על פי מודל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בדף זה נרצה לעבוד על פי חמישה קווים מנחים- ספציפיות, מדידה, בר השגה, רלוונטיות ותחימה בזמן. שמרו על הקווים המנחים על מנת ליצור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תוכנית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עבודה אפקטיבית.</a:t>
            </a:r>
          </a:p>
          <a:p>
            <a:pPr marL="0" indent="0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**במידה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ולא הבנתם עד הסוף, מוזמנים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להכנס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לסרטון ההסברה על הכלי באתר הכוורת - (לינק) או לשאול בקהילת הכוורת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בפייסבוק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ונשמח לסייע (לינק לקהילה)</a:t>
            </a:r>
          </a:p>
          <a:p>
            <a:pPr marL="0" indent="0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שיהיה המון בהצלחה, </a:t>
            </a:r>
          </a:p>
          <a:p>
            <a:pPr marL="0" indent="0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צוות הכוורת </a:t>
            </a:r>
          </a:p>
          <a:p>
            <a:pPr marL="0" indent="0">
              <a:buNone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3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>
            <a:extLst>
              <a:ext uri="{FF2B5EF4-FFF2-40B4-BE49-F238E27FC236}">
                <a16:creationId xmlns:a16="http://schemas.microsoft.com/office/drawing/2014/main" id="{17328D35-41AA-468F-AC46-54B21854A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/>
          <a:stretch/>
        </p:blipFill>
        <p:spPr>
          <a:xfrm>
            <a:off x="0" y="-1484128"/>
            <a:ext cx="12192000" cy="845719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latin typeface="+mj-lt"/>
              </a:rPr>
              <a:t>מודל </a:t>
            </a:r>
            <a:r>
              <a:rPr lang="en-US" b="1" dirty="0">
                <a:latin typeface="+mj-lt"/>
              </a:rPr>
              <a:t>SMART</a:t>
            </a:r>
            <a:endParaRPr lang="he-IL" b="1" dirty="0">
              <a:latin typeface="+mj-lt"/>
            </a:endParaRPr>
          </a:p>
        </p:txBody>
      </p:sp>
      <p:sp>
        <p:nvSpPr>
          <p:cNvPr id="6" name="מציין מיקום טקסט 2"/>
          <p:cNvSpPr txBox="1">
            <a:spLocks/>
          </p:cNvSpPr>
          <p:nvPr/>
        </p:nvSpPr>
        <p:spPr>
          <a:xfrm>
            <a:off x="2949772" y="2283055"/>
            <a:ext cx="4231026" cy="38576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54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</a:t>
            </a:r>
            <a:r>
              <a:rPr lang="en-US" dirty="0">
                <a:latin typeface="+mj-lt"/>
                <a:cs typeface="Gisha" panose="020B0502040204020203" pitchFamily="34" charset="-79"/>
              </a:rPr>
              <a:t>pecific - </a:t>
            </a:r>
            <a:r>
              <a:rPr lang="he-IL" dirty="0">
                <a:latin typeface="+mj-lt"/>
                <a:cs typeface="Gisha" panose="020B0502040204020203" pitchFamily="34" charset="-79"/>
              </a:rPr>
              <a:t>ספציפי</a:t>
            </a:r>
            <a:endParaRPr lang="en-US" dirty="0">
              <a:latin typeface="+mj-lt"/>
              <a:ea typeface="+mj-ea"/>
              <a:cs typeface="Gisha" panose="020B0502040204020203" pitchFamily="34" charset="-79"/>
            </a:endParaRP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54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M</a:t>
            </a:r>
            <a:r>
              <a:rPr lang="en-US" dirty="0">
                <a:latin typeface="+mj-lt"/>
                <a:cs typeface="Gisha" panose="020B0502040204020203" pitchFamily="34" charset="-79"/>
              </a:rPr>
              <a:t>easurable - </a:t>
            </a:r>
            <a:r>
              <a:rPr lang="he-IL" dirty="0">
                <a:latin typeface="+mj-lt"/>
                <a:cs typeface="Gisha" panose="020B0502040204020203" pitchFamily="34" charset="-79"/>
              </a:rPr>
              <a:t>מדיד</a:t>
            </a:r>
            <a:endParaRPr lang="en-US" dirty="0">
              <a:latin typeface="+mj-lt"/>
              <a:cs typeface="Gisha" panose="020B0502040204020203" pitchFamily="34" charset="-79"/>
            </a:endParaRP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5400" b="1" dirty="0" err="1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A</a:t>
            </a:r>
            <a:r>
              <a:rPr lang="en-US" dirty="0" err="1">
                <a:latin typeface="+mj-lt"/>
                <a:cs typeface="Gisha" panose="020B0502040204020203" pitchFamily="34" charset="-79"/>
              </a:rPr>
              <a:t>ttinable</a:t>
            </a:r>
            <a:r>
              <a:rPr lang="en-US" dirty="0">
                <a:latin typeface="+mj-lt"/>
                <a:cs typeface="Gisha" panose="020B0502040204020203" pitchFamily="34" charset="-79"/>
              </a:rPr>
              <a:t> – </a:t>
            </a:r>
            <a:r>
              <a:rPr lang="he-IL" dirty="0">
                <a:latin typeface="+mj-lt"/>
                <a:cs typeface="Gisha" panose="020B0502040204020203" pitchFamily="34" charset="-79"/>
              </a:rPr>
              <a:t>בר השגה</a:t>
            </a:r>
            <a:endParaRPr lang="en-US" dirty="0">
              <a:latin typeface="+mj-lt"/>
              <a:cs typeface="Gisha" panose="020B0502040204020203" pitchFamily="34" charset="-79"/>
            </a:endParaRP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54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</a:t>
            </a:r>
            <a:r>
              <a:rPr lang="en-US" dirty="0">
                <a:latin typeface="+mj-lt"/>
                <a:cs typeface="Gisha" panose="020B0502040204020203" pitchFamily="34" charset="-79"/>
              </a:rPr>
              <a:t>elevant - </a:t>
            </a:r>
            <a:r>
              <a:rPr lang="he-IL" dirty="0">
                <a:latin typeface="+mj-lt"/>
                <a:cs typeface="Gisha" panose="020B0502040204020203" pitchFamily="34" charset="-79"/>
              </a:rPr>
              <a:t>רלוונטי</a:t>
            </a:r>
            <a:endParaRPr lang="en-US" dirty="0">
              <a:latin typeface="+mj-lt"/>
              <a:cs typeface="Gisha" panose="020B0502040204020203" pitchFamily="34" charset="-79"/>
            </a:endParaRP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54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</a:t>
            </a:r>
            <a:r>
              <a:rPr lang="en-US" dirty="0">
                <a:latin typeface="+mj-lt"/>
                <a:cs typeface="Gisha" panose="020B0502040204020203" pitchFamily="34" charset="-79"/>
              </a:rPr>
              <a:t>ime - </a:t>
            </a:r>
            <a:r>
              <a:rPr lang="he-IL" dirty="0">
                <a:latin typeface="+mj-lt"/>
                <a:cs typeface="Gisha" panose="020B0502040204020203" pitchFamily="34" charset="-79"/>
              </a:rPr>
              <a:t>תחום בזמן</a:t>
            </a:r>
            <a:endParaRPr lang="en-US" dirty="0">
              <a:latin typeface="+mj-lt"/>
              <a:cs typeface="Gisha" panose="020B0502040204020203" pitchFamily="34" charset="-79"/>
            </a:endParaRPr>
          </a:p>
          <a:p>
            <a:pPr marL="0" indent="0" algn="l" rtl="0">
              <a:buFont typeface="Arial" panose="020B0604020202020204" pitchFamily="34" charset="0"/>
              <a:buNone/>
            </a:pPr>
            <a:endParaRPr lang="he-IL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כותרת 6"/>
          <p:cNvSpPr txBox="1">
            <a:spLocks/>
          </p:cNvSpPr>
          <p:nvPr/>
        </p:nvSpPr>
        <p:spPr>
          <a:xfrm>
            <a:off x="641555" y="1439299"/>
            <a:ext cx="1071224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 </a:t>
            </a:r>
          </a:p>
        </p:txBody>
      </p:sp>
      <p:sp>
        <p:nvSpPr>
          <p:cNvPr id="8" name="Freeform 108">
            <a:extLst>
              <a:ext uri="{FF2B5EF4-FFF2-40B4-BE49-F238E27FC236}">
                <a16:creationId xmlns:a16="http://schemas.microsoft.com/office/drawing/2014/main" id="{6B9B6629-FD95-4636-AAD2-D6F75B979D29}"/>
              </a:ext>
            </a:extLst>
          </p:cNvPr>
          <p:cNvSpPr/>
          <p:nvPr/>
        </p:nvSpPr>
        <p:spPr>
          <a:xfrm>
            <a:off x="7886700" y="2274333"/>
            <a:ext cx="3952875" cy="461224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Rounded Rectangle 51">
            <a:extLst>
              <a:ext uri="{FF2B5EF4-FFF2-40B4-BE49-F238E27FC236}">
                <a16:creationId xmlns:a16="http://schemas.microsoft.com/office/drawing/2014/main" id="{A2662F8D-346E-4FDA-99F1-03F7C1F39B3D}"/>
              </a:ext>
            </a:extLst>
          </p:cNvPr>
          <p:cNvSpPr/>
          <p:nvPr/>
        </p:nvSpPr>
        <p:spPr>
          <a:xfrm rot="16200000" flipH="1">
            <a:off x="7016531" y="239167"/>
            <a:ext cx="1341523" cy="129417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9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923236"/>
              </p:ext>
            </p:extLst>
          </p:nvPr>
        </p:nvGraphicFramePr>
        <p:xfrm>
          <a:off x="318782" y="167780"/>
          <a:ext cx="11249639" cy="51172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89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0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4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4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0595"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+mn-lt"/>
                        </a:rPr>
                        <a:t>מטרה</a:t>
                      </a: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+mn-lt"/>
                        </a:rPr>
                        <a:t>יעד</a:t>
                      </a: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+mn-lt"/>
                        </a:rPr>
                        <a:t>תאריך</a:t>
                      </a: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+mn-lt"/>
                        </a:rPr>
                        <a:t>מדד</a:t>
                      </a: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+mn-lt"/>
                        </a:rPr>
                        <a:t>משאבים נדרשים</a:t>
                      </a: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155"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הנחיות</a:t>
                      </a: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דבר ראשון- הציבו 3-4  מטרות</a:t>
                      </a:r>
                    </a:p>
                    <a:p>
                      <a:pPr algn="ctr" rtl="1"/>
                      <a:r>
                        <a:rPr lang="he-IL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שאפתניות אך ברות השגה 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לכל מטרה נסחו 3-4 יעדים </a:t>
                      </a:r>
                    </a:p>
                    <a:p>
                      <a:pPr algn="ctr" rtl="1"/>
                      <a:r>
                        <a:rPr lang="he-IL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(אבני הדרך)</a:t>
                      </a:r>
                    </a:p>
                    <a:p>
                      <a:pPr algn="ctr" rtl="1"/>
                      <a:r>
                        <a:rPr lang="he-IL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ניסוח ספציפי, רלוונטי ובר השגה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מתי העמידה ביעד תושלם</a:t>
                      </a: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איך תמדדו את ההצלחה ביעד?</a:t>
                      </a:r>
                    </a:p>
                    <a:p>
                      <a:pPr algn="ctr" rtl="1"/>
                      <a:r>
                        <a:rPr lang="he-IL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המדד</a:t>
                      </a:r>
                      <a:r>
                        <a:rPr lang="he-IL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הוא כמותי</a:t>
                      </a:r>
                    </a:p>
                    <a:p>
                      <a:pPr algn="ctr" rtl="1"/>
                      <a:endParaRPr lang="he-I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כוח אדם, תקציב</a:t>
                      </a:r>
                      <a:r>
                        <a:rPr lang="he-IL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וכו'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353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+mn-lt"/>
                        </a:rPr>
                        <a:t>דוגמה</a:t>
                      </a: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הגדלת כמות בעלי המוגבלויות בשוק התעסוקה</a:t>
                      </a:r>
                    </a:p>
                    <a:p>
                      <a:pPr algn="ctr" rtl="1"/>
                      <a:endParaRPr lang="he-IL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יצירת מערך הכשרות חדשני לשילוב בעלי מוגבלויות </a:t>
                      </a:r>
                    </a:p>
                    <a:p>
                      <a:pPr algn="ctr" rtl="1"/>
                      <a:endParaRPr lang="he-IL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latin typeface="+mn-lt"/>
                        </a:rPr>
                        <a:t>29.1.22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העברת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X </a:t>
                      </a:r>
                      <a:r>
                        <a:rPr lang="he-IL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הכשרות בתחום השתלבות והכלה בשוק התעסוקה ב-2022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כוח אדם, מערך פרסום, פלטפורמה דיגיטלית, רכישת</a:t>
                      </a:r>
                      <a:r>
                        <a:rPr lang="he-IL" sz="1200" baseline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ציוד </a:t>
                      </a:r>
                      <a:r>
                        <a:rPr lang="he-IL" sz="1200" baseline="0" dirty="0" err="1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וכו</a:t>
                      </a:r>
                      <a:r>
                        <a:rPr lang="he-IL" sz="1200" baseline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'...</a:t>
                      </a:r>
                      <a:endParaRPr lang="he-IL" sz="12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805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latin typeface="+mn-lt"/>
                        </a:rPr>
                        <a:t>1.ב</a:t>
                      </a: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latin typeface="+mn-lt"/>
                        </a:rPr>
                        <a:t>רתימת שותפים אסטרטגי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latin typeface="+mn-lt"/>
                        </a:rPr>
                        <a:t>1.12.2022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latin typeface="+mn-lt"/>
                        </a:rPr>
                        <a:t>חתימת 4 חוזים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latin typeface="+mn-lt"/>
                        </a:rPr>
                        <a:t>תקן מנהלת פיתוח משאבים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latin typeface="+mn-lt"/>
                        </a:rPr>
                        <a:t>2.א</a:t>
                      </a: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latin typeface="+mn-lt"/>
                        </a:rPr>
                        <a:t>גיוס </a:t>
                      </a:r>
                      <a:r>
                        <a:rPr lang="he-IL" sz="1200" dirty="0" err="1">
                          <a:latin typeface="+mn-lt"/>
                        </a:rPr>
                        <a:t>כח</a:t>
                      </a:r>
                      <a:r>
                        <a:rPr lang="he-IL" sz="1200" dirty="0">
                          <a:latin typeface="+mn-lt"/>
                        </a:rPr>
                        <a:t> אדם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latin typeface="+mn-lt"/>
                        </a:rPr>
                        <a:t>2.ב</a:t>
                      </a: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latin typeface="+mn-lt"/>
                        </a:rPr>
                        <a:t>3.א</a:t>
                      </a: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latin typeface="+mn-lt"/>
                        </a:rPr>
                        <a:t>מטרה 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latin typeface="+mn-lt"/>
                        </a:rPr>
                        <a:t>3.ב</a:t>
                      </a:r>
                    </a:p>
                  </a:txBody>
                  <a:tcPr anchor="ctr">
                    <a:solidFill>
                      <a:srgbClr val="2DBBDE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מלבן 2"/>
          <p:cNvSpPr/>
          <p:nvPr/>
        </p:nvSpPr>
        <p:spPr>
          <a:xfrm>
            <a:off x="3699545" y="5285064"/>
            <a:ext cx="8094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b="1" dirty="0">
                <a:solidFill>
                  <a:schemeClr val="dk1"/>
                </a:solidFill>
                <a:latin typeface="+mj-lt"/>
              </a:rPr>
              <a:t>*שימו לב-</a:t>
            </a:r>
            <a:r>
              <a:rPr lang="he-IL" dirty="0">
                <a:solidFill>
                  <a:schemeClr val="dk1"/>
                </a:solidFill>
                <a:latin typeface="+mj-lt"/>
              </a:rPr>
              <a:t> אחת מהמטרות תשמש אתכם ליצירת ה</a:t>
            </a:r>
            <a:r>
              <a:rPr lang="en-US" dirty="0">
                <a:solidFill>
                  <a:schemeClr val="dk1"/>
                </a:solidFill>
                <a:latin typeface="+mj-lt"/>
              </a:rPr>
              <a:t>MVP- </a:t>
            </a:r>
            <a:r>
              <a:rPr lang="he-IL" dirty="0">
                <a:solidFill>
                  <a:schemeClr val="dk1"/>
                </a:solidFill>
                <a:latin typeface="+mj-lt"/>
              </a:rPr>
              <a:t> עליו נלמד בדף העבודה הבא </a:t>
            </a:r>
            <a:endParaRPr lang="he-I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147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8">
            <a:extLst>
              <a:ext uri="{FF2B5EF4-FFF2-40B4-BE49-F238E27FC236}">
                <a16:creationId xmlns:a16="http://schemas.microsoft.com/office/drawing/2014/main" id="{6B9B6629-FD95-4636-AAD2-D6F75B979D29}"/>
              </a:ext>
            </a:extLst>
          </p:cNvPr>
          <p:cNvSpPr/>
          <p:nvPr/>
        </p:nvSpPr>
        <p:spPr>
          <a:xfrm>
            <a:off x="9167809" y="4284313"/>
            <a:ext cx="376279" cy="41579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A49C16F1-AFC7-4D25-9B6C-60C4E92FB7EF}"/>
              </a:ext>
            </a:extLst>
          </p:cNvPr>
          <p:cNvSpPr>
            <a:spLocks noChangeAspect="1"/>
          </p:cNvSpPr>
          <p:nvPr/>
        </p:nvSpPr>
        <p:spPr>
          <a:xfrm>
            <a:off x="9722834" y="4304638"/>
            <a:ext cx="351714" cy="39723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id="{FBE009EA-AC08-40F4-8AD9-4F2FBB23D744}"/>
              </a:ext>
            </a:extLst>
          </p:cNvPr>
          <p:cNvSpPr/>
          <p:nvPr/>
        </p:nvSpPr>
        <p:spPr>
          <a:xfrm rot="10800000">
            <a:off x="6519201" y="5006625"/>
            <a:ext cx="240006" cy="39052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A2662F8D-346E-4FDA-99F1-03F7C1F39B3D}"/>
              </a:ext>
            </a:extLst>
          </p:cNvPr>
          <p:cNvSpPr/>
          <p:nvPr/>
        </p:nvSpPr>
        <p:spPr>
          <a:xfrm rot="16200000" flipH="1">
            <a:off x="4582321" y="5010684"/>
            <a:ext cx="406052" cy="38240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id="{525A85F9-DE48-46C1-AF88-C9E47546E221}"/>
              </a:ext>
            </a:extLst>
          </p:cNvPr>
          <p:cNvSpPr>
            <a:spLocks noChangeAspect="1"/>
          </p:cNvSpPr>
          <p:nvPr/>
        </p:nvSpPr>
        <p:spPr>
          <a:xfrm rot="2160000">
            <a:off x="7201154" y="4304637"/>
            <a:ext cx="368160" cy="39723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4D5BF195-95BB-4886-872D-F53F6BC9580C}"/>
              </a:ext>
            </a:extLst>
          </p:cNvPr>
          <p:cNvSpPr/>
          <p:nvPr/>
        </p:nvSpPr>
        <p:spPr>
          <a:xfrm>
            <a:off x="1463666" y="5007220"/>
            <a:ext cx="389332" cy="3893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id="{8BDCDE01-714F-4D8B-B1FC-1509976EF3DF}"/>
              </a:ext>
            </a:extLst>
          </p:cNvPr>
          <p:cNvSpPr/>
          <p:nvPr/>
        </p:nvSpPr>
        <p:spPr>
          <a:xfrm>
            <a:off x="828600" y="5007220"/>
            <a:ext cx="389375" cy="3893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ACBE9421-7018-4F18-8B9C-BF702578E74C}"/>
              </a:ext>
            </a:extLst>
          </p:cNvPr>
          <p:cNvSpPr/>
          <p:nvPr/>
        </p:nvSpPr>
        <p:spPr>
          <a:xfrm>
            <a:off x="2729266" y="5007220"/>
            <a:ext cx="389332" cy="3893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4A024016-A85B-484C-B5BB-FC966CEFAF05}"/>
              </a:ext>
            </a:extLst>
          </p:cNvPr>
          <p:cNvSpPr>
            <a:spLocks noChangeAspect="1"/>
          </p:cNvSpPr>
          <p:nvPr/>
        </p:nvSpPr>
        <p:spPr>
          <a:xfrm>
            <a:off x="2091966" y="5007220"/>
            <a:ext cx="389332" cy="3893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id="{C9DEC16A-5221-4AB6-8260-9EE034A4F028}"/>
              </a:ext>
            </a:extLst>
          </p:cNvPr>
          <p:cNvSpPr>
            <a:spLocks noChangeAspect="1"/>
          </p:cNvSpPr>
          <p:nvPr/>
        </p:nvSpPr>
        <p:spPr>
          <a:xfrm>
            <a:off x="3378109" y="5003267"/>
            <a:ext cx="390719" cy="3972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Block Arc 6">
            <a:extLst>
              <a:ext uri="{FF2B5EF4-FFF2-40B4-BE49-F238E27FC236}">
                <a16:creationId xmlns:a16="http://schemas.microsoft.com/office/drawing/2014/main" id="{E1C262BD-8CE1-459F-9B8A-C30C4EE00E1B}"/>
              </a:ext>
            </a:extLst>
          </p:cNvPr>
          <p:cNvSpPr/>
          <p:nvPr/>
        </p:nvSpPr>
        <p:spPr>
          <a:xfrm>
            <a:off x="3970030" y="5016946"/>
            <a:ext cx="366276" cy="369880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:a16="http://schemas.microsoft.com/office/drawing/2014/main" id="{C23D66E4-27E8-4B6F-BEB3-907CC61C2910}"/>
              </a:ext>
            </a:extLst>
          </p:cNvPr>
          <p:cNvSpPr>
            <a:spLocks noChangeAspect="1"/>
          </p:cNvSpPr>
          <p:nvPr/>
        </p:nvSpPr>
        <p:spPr>
          <a:xfrm>
            <a:off x="5816631" y="5003267"/>
            <a:ext cx="408132" cy="39723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id="{AB7BF566-0A60-46BC-9CC1-5C50DFE7B350}"/>
              </a:ext>
            </a:extLst>
          </p:cNvPr>
          <p:cNvSpPr/>
          <p:nvPr/>
        </p:nvSpPr>
        <p:spPr>
          <a:xfrm>
            <a:off x="5269457" y="5000422"/>
            <a:ext cx="319563" cy="402928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AB60A373-F23D-4266-A7EC-4F2E0C2CA0AA}"/>
              </a:ext>
            </a:extLst>
          </p:cNvPr>
          <p:cNvSpPr/>
          <p:nvPr/>
        </p:nvSpPr>
        <p:spPr>
          <a:xfrm rot="10800000">
            <a:off x="9219651" y="3408695"/>
            <a:ext cx="171005" cy="53254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97A3591E-1E0E-4D46-856B-FCC5E0E06B58}"/>
              </a:ext>
            </a:extLst>
          </p:cNvPr>
          <p:cNvSpPr/>
          <p:nvPr/>
        </p:nvSpPr>
        <p:spPr>
          <a:xfrm>
            <a:off x="9656343" y="3470178"/>
            <a:ext cx="410240" cy="40957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549F34B9-BAC5-46F5-9513-771BDB5B5651}"/>
              </a:ext>
            </a:extLst>
          </p:cNvPr>
          <p:cNvSpPr/>
          <p:nvPr/>
        </p:nvSpPr>
        <p:spPr>
          <a:xfrm rot="16200000">
            <a:off x="6498004" y="2652573"/>
            <a:ext cx="344135" cy="410299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4E5852CD-B14C-408E-82EF-5FB8118A2F7C}"/>
              </a:ext>
            </a:extLst>
          </p:cNvPr>
          <p:cNvSpPr/>
          <p:nvPr/>
        </p:nvSpPr>
        <p:spPr>
          <a:xfrm>
            <a:off x="10461840" y="2632565"/>
            <a:ext cx="376729" cy="45031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43EEE3D5-2A2A-4CA0-847E-FD94DED9199B}"/>
              </a:ext>
            </a:extLst>
          </p:cNvPr>
          <p:cNvSpPr/>
          <p:nvPr/>
        </p:nvSpPr>
        <p:spPr>
          <a:xfrm>
            <a:off x="10949824" y="3515091"/>
            <a:ext cx="396184" cy="31975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3066207D-47C5-4B85-ACC1-285D2D272BB1}"/>
              </a:ext>
            </a:extLst>
          </p:cNvPr>
          <p:cNvSpPr/>
          <p:nvPr/>
        </p:nvSpPr>
        <p:spPr>
          <a:xfrm>
            <a:off x="11063979" y="2658398"/>
            <a:ext cx="398648" cy="3986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88A2AD-5F68-45BA-991B-ACB8C663EEA3}"/>
              </a:ext>
            </a:extLst>
          </p:cNvPr>
          <p:cNvSpPr/>
          <p:nvPr/>
        </p:nvSpPr>
        <p:spPr>
          <a:xfrm>
            <a:off x="7829650" y="4222071"/>
            <a:ext cx="415633" cy="444201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94BC15F1-E0A5-4B51-9CB2-C91163FC7494}"/>
              </a:ext>
            </a:extLst>
          </p:cNvPr>
          <p:cNvSpPr/>
          <p:nvPr/>
        </p:nvSpPr>
        <p:spPr>
          <a:xfrm>
            <a:off x="7753802" y="3509501"/>
            <a:ext cx="454803" cy="3332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42211ADC-BC44-4DB4-912D-54CA0C27BA9D}"/>
              </a:ext>
            </a:extLst>
          </p:cNvPr>
          <p:cNvSpPr/>
          <p:nvPr/>
        </p:nvSpPr>
        <p:spPr>
          <a:xfrm>
            <a:off x="10445531" y="4217566"/>
            <a:ext cx="436474" cy="442003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66BB31FA-7BB7-4EDF-B1C4-4500A8E6A186}"/>
              </a:ext>
            </a:extLst>
          </p:cNvPr>
          <p:cNvSpPr/>
          <p:nvPr/>
        </p:nvSpPr>
        <p:spPr>
          <a:xfrm rot="9900000">
            <a:off x="11030382" y="1009585"/>
            <a:ext cx="449291" cy="38158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0566CEB8-BA33-4D36-960B-E0652B60ED60}"/>
              </a:ext>
            </a:extLst>
          </p:cNvPr>
          <p:cNvSpPr/>
          <p:nvPr/>
        </p:nvSpPr>
        <p:spPr>
          <a:xfrm>
            <a:off x="6410445" y="3451997"/>
            <a:ext cx="445936" cy="4459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33DB8C83-C921-46EC-8243-7EF940EE62EF}"/>
              </a:ext>
            </a:extLst>
          </p:cNvPr>
          <p:cNvSpPr/>
          <p:nvPr/>
        </p:nvSpPr>
        <p:spPr>
          <a:xfrm>
            <a:off x="9912667" y="2657404"/>
            <a:ext cx="323763" cy="400636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D689ECE7-CB66-41D3-A69E-ABACC7C7ED5E}"/>
              </a:ext>
            </a:extLst>
          </p:cNvPr>
          <p:cNvSpPr/>
          <p:nvPr/>
        </p:nvSpPr>
        <p:spPr>
          <a:xfrm>
            <a:off x="6449500" y="4241503"/>
            <a:ext cx="454149" cy="37963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6AED14-F42F-457D-8C27-1BD5AD61F977}"/>
              </a:ext>
            </a:extLst>
          </p:cNvPr>
          <p:cNvSpPr/>
          <p:nvPr/>
        </p:nvSpPr>
        <p:spPr>
          <a:xfrm>
            <a:off x="9564073" y="957943"/>
            <a:ext cx="469009" cy="36026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44D65CF4-1B55-4510-B5AB-D53D75B57B47}"/>
              </a:ext>
            </a:extLst>
          </p:cNvPr>
          <p:cNvSpPr/>
          <p:nvPr/>
        </p:nvSpPr>
        <p:spPr>
          <a:xfrm>
            <a:off x="10293314" y="957943"/>
            <a:ext cx="476836" cy="411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F58A236A-2DE5-43D2-B2AD-B1BB411AFA4E}"/>
              </a:ext>
            </a:extLst>
          </p:cNvPr>
          <p:cNvSpPr/>
          <p:nvPr/>
        </p:nvSpPr>
        <p:spPr>
          <a:xfrm>
            <a:off x="11102480" y="1780479"/>
            <a:ext cx="219723" cy="47905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E07F6A3F-9B6E-4984-A577-B647F419BC3A}"/>
              </a:ext>
            </a:extLst>
          </p:cNvPr>
          <p:cNvSpPr/>
          <p:nvPr/>
        </p:nvSpPr>
        <p:spPr>
          <a:xfrm>
            <a:off x="7104326" y="5045195"/>
            <a:ext cx="476836" cy="31338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331708E1-4E99-442A-A643-DACEC83B76F7}"/>
              </a:ext>
            </a:extLst>
          </p:cNvPr>
          <p:cNvSpPr/>
          <p:nvPr/>
        </p:nvSpPr>
        <p:spPr>
          <a:xfrm>
            <a:off x="7100631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5ABC4E91-F35C-4044-9138-53B85EFD2760}"/>
              </a:ext>
            </a:extLst>
          </p:cNvPr>
          <p:cNvSpPr/>
          <p:nvPr/>
        </p:nvSpPr>
        <p:spPr>
          <a:xfrm>
            <a:off x="7803640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3E20080B-B5E5-4CF4-BC43-5D9AA20F9E48}"/>
              </a:ext>
            </a:extLst>
          </p:cNvPr>
          <p:cNvSpPr/>
          <p:nvPr/>
        </p:nvSpPr>
        <p:spPr>
          <a:xfrm>
            <a:off x="8506649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9B4136F3-0C9A-423E-A20B-9356228A265F}"/>
              </a:ext>
            </a:extLst>
          </p:cNvPr>
          <p:cNvSpPr/>
          <p:nvPr/>
        </p:nvSpPr>
        <p:spPr>
          <a:xfrm>
            <a:off x="9209658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2056127A-E4E2-458C-8425-5858DC342008}"/>
              </a:ext>
            </a:extLst>
          </p:cNvPr>
          <p:cNvSpPr/>
          <p:nvPr/>
        </p:nvSpPr>
        <p:spPr>
          <a:xfrm rot="8100000">
            <a:off x="8491666" y="4265392"/>
            <a:ext cx="323467" cy="32346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FCB7D401-728A-4E1C-862F-3105F069A3FE}"/>
              </a:ext>
            </a:extLst>
          </p:cNvPr>
          <p:cNvSpPr/>
          <p:nvPr/>
        </p:nvSpPr>
        <p:spPr>
          <a:xfrm>
            <a:off x="7593827" y="1759177"/>
            <a:ext cx="478457" cy="48235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CA708E73-C686-4734-BBE0-D69EA8873627}"/>
              </a:ext>
            </a:extLst>
          </p:cNvPr>
          <p:cNvSpPr/>
          <p:nvPr/>
        </p:nvSpPr>
        <p:spPr>
          <a:xfrm>
            <a:off x="8337531" y="1758770"/>
            <a:ext cx="375731" cy="48316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2F6A0A3C-0AD9-442E-8802-035AA7636325}"/>
              </a:ext>
            </a:extLst>
          </p:cNvPr>
          <p:cNvSpPr/>
          <p:nvPr/>
        </p:nvSpPr>
        <p:spPr>
          <a:xfrm>
            <a:off x="8882127" y="957943"/>
            <a:ext cx="421714" cy="421714"/>
          </a:xfrm>
          <a:prstGeom prst="hear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BE871F5A-4589-47EA-909F-816F8E8E7FE8}"/>
              </a:ext>
            </a:extLst>
          </p:cNvPr>
          <p:cNvSpPr/>
          <p:nvPr/>
        </p:nvSpPr>
        <p:spPr>
          <a:xfrm>
            <a:off x="11102480" y="4241503"/>
            <a:ext cx="318997" cy="394130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A0F80E32-7C0F-44F4-8435-83A93A0E0EFA}"/>
              </a:ext>
            </a:extLst>
          </p:cNvPr>
          <p:cNvSpPr/>
          <p:nvPr/>
        </p:nvSpPr>
        <p:spPr>
          <a:xfrm>
            <a:off x="7830566" y="5047358"/>
            <a:ext cx="525406" cy="30905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ED22CB68-D164-4780-BB75-AD1B88A48969}"/>
              </a:ext>
            </a:extLst>
          </p:cNvPr>
          <p:cNvSpPr/>
          <p:nvPr/>
        </p:nvSpPr>
        <p:spPr>
          <a:xfrm>
            <a:off x="11257354" y="5004596"/>
            <a:ext cx="390900" cy="39458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0A8FF34-B95C-45A7-86D4-C8A10147A7EB}"/>
              </a:ext>
            </a:extLst>
          </p:cNvPr>
          <p:cNvSpPr/>
          <p:nvPr/>
        </p:nvSpPr>
        <p:spPr>
          <a:xfrm>
            <a:off x="9163907" y="5029143"/>
            <a:ext cx="536083" cy="34548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7524AB73-3E04-44FC-BC5D-E3AAC44B1DAB}"/>
              </a:ext>
            </a:extLst>
          </p:cNvPr>
          <p:cNvSpPr/>
          <p:nvPr/>
        </p:nvSpPr>
        <p:spPr>
          <a:xfrm>
            <a:off x="9920465" y="4980257"/>
            <a:ext cx="449296" cy="443260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7DB46C41-5926-452F-9B62-75D83ED4E6F9}"/>
              </a:ext>
            </a:extLst>
          </p:cNvPr>
          <p:cNvSpPr/>
          <p:nvPr/>
        </p:nvSpPr>
        <p:spPr>
          <a:xfrm rot="18900000">
            <a:off x="8576447" y="5015510"/>
            <a:ext cx="366985" cy="372751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8BBFAA7E-B4F0-4583-B5B9-EE944101B96F}"/>
              </a:ext>
            </a:extLst>
          </p:cNvPr>
          <p:cNvSpPr/>
          <p:nvPr/>
        </p:nvSpPr>
        <p:spPr>
          <a:xfrm>
            <a:off x="10590236" y="4977244"/>
            <a:ext cx="446643" cy="449285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EE88678E-980F-4EAC-A2E4-A93F7BF5880C}"/>
              </a:ext>
            </a:extLst>
          </p:cNvPr>
          <p:cNvSpPr/>
          <p:nvPr/>
        </p:nvSpPr>
        <p:spPr>
          <a:xfrm>
            <a:off x="6572714" y="957943"/>
            <a:ext cx="194713" cy="51282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AA94E3D8-1C4C-44C3-A11C-E5E3156D0159}"/>
              </a:ext>
            </a:extLst>
          </p:cNvPr>
          <p:cNvSpPr/>
          <p:nvPr/>
        </p:nvSpPr>
        <p:spPr>
          <a:xfrm rot="10800000">
            <a:off x="7027659" y="957943"/>
            <a:ext cx="242624" cy="51756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D7A71E1B-6837-4B32-BBC6-E70F72DF2482}"/>
              </a:ext>
            </a:extLst>
          </p:cNvPr>
          <p:cNvSpPr/>
          <p:nvPr/>
        </p:nvSpPr>
        <p:spPr>
          <a:xfrm>
            <a:off x="7530515" y="957943"/>
            <a:ext cx="393345" cy="40423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8572D7D5-CEC7-4171-940F-9731F0AA5513}"/>
              </a:ext>
            </a:extLst>
          </p:cNvPr>
          <p:cNvSpPr/>
          <p:nvPr/>
        </p:nvSpPr>
        <p:spPr>
          <a:xfrm>
            <a:off x="8209651" y="957943"/>
            <a:ext cx="412243" cy="421313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DE61D462-25F0-4236-91E5-F43AF6D9FC26}"/>
              </a:ext>
            </a:extLst>
          </p:cNvPr>
          <p:cNvSpPr/>
          <p:nvPr/>
        </p:nvSpPr>
        <p:spPr>
          <a:xfrm>
            <a:off x="8978509" y="1805626"/>
            <a:ext cx="393577" cy="38945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ED1C6D79-58C4-47E5-974C-8866481D8CD4}"/>
              </a:ext>
            </a:extLst>
          </p:cNvPr>
          <p:cNvSpPr/>
          <p:nvPr/>
        </p:nvSpPr>
        <p:spPr>
          <a:xfrm>
            <a:off x="7057802" y="1804757"/>
            <a:ext cx="270778" cy="39119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CC6DDEA7-DBE3-4258-8DC8-6DDEF5F1BD2D}"/>
              </a:ext>
            </a:extLst>
          </p:cNvPr>
          <p:cNvSpPr/>
          <p:nvPr/>
        </p:nvSpPr>
        <p:spPr>
          <a:xfrm>
            <a:off x="9637333" y="1804757"/>
            <a:ext cx="353285" cy="39119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B926ECA5-B63B-4795-B09D-056F47438E49}"/>
              </a:ext>
            </a:extLst>
          </p:cNvPr>
          <p:cNvSpPr/>
          <p:nvPr/>
        </p:nvSpPr>
        <p:spPr>
          <a:xfrm>
            <a:off x="8431892" y="3476968"/>
            <a:ext cx="387149" cy="39694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D86B0FDF-3F59-4127-B000-29C3D90A15A0}"/>
              </a:ext>
            </a:extLst>
          </p:cNvPr>
          <p:cNvSpPr/>
          <p:nvPr/>
        </p:nvSpPr>
        <p:spPr>
          <a:xfrm>
            <a:off x="6547586" y="1700226"/>
            <a:ext cx="244968" cy="60025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5A4F235B-744D-46A1-96D9-2282F368C2F1}"/>
              </a:ext>
            </a:extLst>
          </p:cNvPr>
          <p:cNvSpPr/>
          <p:nvPr/>
        </p:nvSpPr>
        <p:spPr>
          <a:xfrm>
            <a:off x="10255866" y="1822916"/>
            <a:ext cx="448857" cy="3548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8772FC32-59BB-4A25-83A8-FEB6D25169B9}"/>
              </a:ext>
            </a:extLst>
          </p:cNvPr>
          <p:cNvSpPr>
            <a:spLocks noChangeAspect="1"/>
          </p:cNvSpPr>
          <p:nvPr/>
        </p:nvSpPr>
        <p:spPr>
          <a:xfrm>
            <a:off x="7160980" y="3473564"/>
            <a:ext cx="369535" cy="37262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5BFC3E40-A4C1-483E-B373-3C536ADD18D9}"/>
              </a:ext>
            </a:extLst>
          </p:cNvPr>
          <p:cNvSpPr/>
          <p:nvPr/>
        </p:nvSpPr>
        <p:spPr>
          <a:xfrm>
            <a:off x="10332270" y="3463314"/>
            <a:ext cx="351866" cy="423302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Diamond 5">
            <a:extLst>
              <a:ext uri="{FF2B5EF4-FFF2-40B4-BE49-F238E27FC236}">
                <a16:creationId xmlns:a16="http://schemas.microsoft.com/office/drawing/2014/main" id="{2C38CD5E-E808-4DC4-91D9-7B143919D018}"/>
              </a:ext>
            </a:extLst>
          </p:cNvPr>
          <p:cNvSpPr/>
          <p:nvPr/>
        </p:nvSpPr>
        <p:spPr>
          <a:xfrm>
            <a:off x="2107023" y="957943"/>
            <a:ext cx="394222" cy="395387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Isosceles Triangle 51">
            <a:extLst>
              <a:ext uri="{FF2B5EF4-FFF2-40B4-BE49-F238E27FC236}">
                <a16:creationId xmlns:a16="http://schemas.microsoft.com/office/drawing/2014/main" id="{1EBB25DD-320B-47A5-8A60-588940851054}"/>
              </a:ext>
            </a:extLst>
          </p:cNvPr>
          <p:cNvSpPr/>
          <p:nvPr/>
        </p:nvSpPr>
        <p:spPr>
          <a:xfrm>
            <a:off x="1474975" y="957943"/>
            <a:ext cx="394221" cy="2890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Isosceles Triangle 57">
            <a:extLst>
              <a:ext uri="{FF2B5EF4-FFF2-40B4-BE49-F238E27FC236}">
                <a16:creationId xmlns:a16="http://schemas.microsoft.com/office/drawing/2014/main" id="{F0F494C7-B6C6-410D-8BD9-464CD25D60E3}"/>
              </a:ext>
            </a:extLst>
          </p:cNvPr>
          <p:cNvSpPr/>
          <p:nvPr/>
        </p:nvSpPr>
        <p:spPr>
          <a:xfrm>
            <a:off x="2108596" y="3412711"/>
            <a:ext cx="235963" cy="533442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4BD6E551-2242-46F8-8327-F1F145CB01E6}"/>
              </a:ext>
            </a:extLst>
          </p:cNvPr>
          <p:cNvSpPr/>
          <p:nvPr/>
        </p:nvSpPr>
        <p:spPr>
          <a:xfrm rot="18900000">
            <a:off x="4724626" y="2760398"/>
            <a:ext cx="170050" cy="37883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Parallelogram 15">
            <a:extLst>
              <a:ext uri="{FF2B5EF4-FFF2-40B4-BE49-F238E27FC236}">
                <a16:creationId xmlns:a16="http://schemas.microsoft.com/office/drawing/2014/main" id="{51DE6F53-80A0-4DA3-8E01-959A1BD6532F}"/>
              </a:ext>
            </a:extLst>
          </p:cNvPr>
          <p:cNvSpPr/>
          <p:nvPr/>
        </p:nvSpPr>
        <p:spPr>
          <a:xfrm flipH="1">
            <a:off x="1470235" y="3504422"/>
            <a:ext cx="350021" cy="35002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Freeform 19">
            <a:extLst>
              <a:ext uri="{FF2B5EF4-FFF2-40B4-BE49-F238E27FC236}">
                <a16:creationId xmlns:a16="http://schemas.microsoft.com/office/drawing/2014/main" id="{7F7D8744-48A9-4AA1-967A-F25B2CBE1276}"/>
              </a:ext>
            </a:extLst>
          </p:cNvPr>
          <p:cNvSpPr/>
          <p:nvPr/>
        </p:nvSpPr>
        <p:spPr>
          <a:xfrm>
            <a:off x="3337838" y="2751315"/>
            <a:ext cx="347222" cy="341654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5" name="Rectangle 30">
            <a:extLst>
              <a:ext uri="{FF2B5EF4-FFF2-40B4-BE49-F238E27FC236}">
                <a16:creationId xmlns:a16="http://schemas.microsoft.com/office/drawing/2014/main" id="{3FC62E62-5F6F-4ACE-8012-F17AF17C0A60}"/>
              </a:ext>
            </a:extLst>
          </p:cNvPr>
          <p:cNvSpPr/>
          <p:nvPr/>
        </p:nvSpPr>
        <p:spPr>
          <a:xfrm>
            <a:off x="5838356" y="2719710"/>
            <a:ext cx="350021" cy="34899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Rectangle 7">
            <a:extLst>
              <a:ext uri="{FF2B5EF4-FFF2-40B4-BE49-F238E27FC236}">
                <a16:creationId xmlns:a16="http://schemas.microsoft.com/office/drawing/2014/main" id="{A76B239F-4AAC-4E3F-9018-587D0B614132}"/>
              </a:ext>
            </a:extLst>
          </p:cNvPr>
          <p:cNvSpPr/>
          <p:nvPr/>
        </p:nvSpPr>
        <p:spPr>
          <a:xfrm>
            <a:off x="2739072" y="957943"/>
            <a:ext cx="355352" cy="355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Rectangle 15">
            <a:extLst>
              <a:ext uri="{FF2B5EF4-FFF2-40B4-BE49-F238E27FC236}">
                <a16:creationId xmlns:a16="http://schemas.microsoft.com/office/drawing/2014/main" id="{A8A29658-7191-45E7-B4EC-60CD1A017C11}"/>
              </a:ext>
            </a:extLst>
          </p:cNvPr>
          <p:cNvSpPr/>
          <p:nvPr/>
        </p:nvSpPr>
        <p:spPr>
          <a:xfrm rot="5400000">
            <a:off x="3332015" y="958179"/>
            <a:ext cx="355826" cy="35535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Pie 24">
            <a:extLst>
              <a:ext uri="{FF2B5EF4-FFF2-40B4-BE49-F238E27FC236}">
                <a16:creationId xmlns:a16="http://schemas.microsoft.com/office/drawing/2014/main" id="{16FF571D-CE55-4381-BD0B-F23D29066EFB}"/>
              </a:ext>
            </a:extLst>
          </p:cNvPr>
          <p:cNvSpPr/>
          <p:nvPr/>
        </p:nvSpPr>
        <p:spPr>
          <a:xfrm>
            <a:off x="2632898" y="3487146"/>
            <a:ext cx="386712" cy="384571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9" name="Parallelogram 30">
            <a:extLst>
              <a:ext uri="{FF2B5EF4-FFF2-40B4-BE49-F238E27FC236}">
                <a16:creationId xmlns:a16="http://schemas.microsoft.com/office/drawing/2014/main" id="{33EC6034-8EED-46CC-960E-8C9134DB985F}"/>
              </a:ext>
            </a:extLst>
          </p:cNvPr>
          <p:cNvSpPr/>
          <p:nvPr/>
        </p:nvSpPr>
        <p:spPr>
          <a:xfrm flipH="1">
            <a:off x="5819335" y="1805842"/>
            <a:ext cx="388064" cy="38902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Block Arc 14">
            <a:extLst>
              <a:ext uri="{FF2B5EF4-FFF2-40B4-BE49-F238E27FC236}">
                <a16:creationId xmlns:a16="http://schemas.microsoft.com/office/drawing/2014/main" id="{328C47FF-A770-422E-AA64-0C08F9F1B869}"/>
              </a:ext>
            </a:extLst>
          </p:cNvPr>
          <p:cNvSpPr/>
          <p:nvPr/>
        </p:nvSpPr>
        <p:spPr>
          <a:xfrm rot="16200000">
            <a:off x="3925573" y="957803"/>
            <a:ext cx="427568" cy="42784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Block Arc 41">
            <a:extLst>
              <a:ext uri="{FF2B5EF4-FFF2-40B4-BE49-F238E27FC236}">
                <a16:creationId xmlns:a16="http://schemas.microsoft.com/office/drawing/2014/main" id="{B8DB4669-929B-4CEF-ACFE-5D14EF2384CF}"/>
              </a:ext>
            </a:extLst>
          </p:cNvPr>
          <p:cNvSpPr/>
          <p:nvPr/>
        </p:nvSpPr>
        <p:spPr>
          <a:xfrm>
            <a:off x="4591108" y="957943"/>
            <a:ext cx="356659" cy="49764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ight Triangle 17">
            <a:extLst>
              <a:ext uri="{FF2B5EF4-FFF2-40B4-BE49-F238E27FC236}">
                <a16:creationId xmlns:a16="http://schemas.microsoft.com/office/drawing/2014/main" id="{47EC854C-8026-4D9E-AC53-6063CC6DBCFF}"/>
              </a:ext>
            </a:extLst>
          </p:cNvPr>
          <p:cNvSpPr/>
          <p:nvPr/>
        </p:nvSpPr>
        <p:spPr>
          <a:xfrm>
            <a:off x="3307949" y="3473564"/>
            <a:ext cx="290715" cy="411737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3" name="Oval 27">
            <a:extLst>
              <a:ext uri="{FF2B5EF4-FFF2-40B4-BE49-F238E27FC236}">
                <a16:creationId xmlns:a16="http://schemas.microsoft.com/office/drawing/2014/main" id="{B9206AD8-0B92-4B50-A3A0-203EEA888EDC}"/>
              </a:ext>
            </a:extLst>
          </p:cNvPr>
          <p:cNvSpPr/>
          <p:nvPr/>
        </p:nvSpPr>
        <p:spPr>
          <a:xfrm>
            <a:off x="830821" y="4127821"/>
            <a:ext cx="308756" cy="587183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Parallelogram 15">
            <a:extLst>
              <a:ext uri="{FF2B5EF4-FFF2-40B4-BE49-F238E27FC236}">
                <a16:creationId xmlns:a16="http://schemas.microsoft.com/office/drawing/2014/main" id="{A975F867-2D00-4FD5-8E40-79370CBC3535}"/>
              </a:ext>
            </a:extLst>
          </p:cNvPr>
          <p:cNvSpPr/>
          <p:nvPr/>
        </p:nvSpPr>
        <p:spPr>
          <a:xfrm rot="16200000">
            <a:off x="3934242" y="2677938"/>
            <a:ext cx="451203" cy="48841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5" name="Round Same Side Corner Rectangle 21">
            <a:extLst>
              <a:ext uri="{FF2B5EF4-FFF2-40B4-BE49-F238E27FC236}">
                <a16:creationId xmlns:a16="http://schemas.microsoft.com/office/drawing/2014/main" id="{9D6EEB9F-6DAD-4CB0-BE44-EF4ECE4E5B4D}"/>
              </a:ext>
            </a:extLst>
          </p:cNvPr>
          <p:cNvSpPr/>
          <p:nvPr/>
        </p:nvSpPr>
        <p:spPr>
          <a:xfrm rot="10800000">
            <a:off x="4517645" y="1835836"/>
            <a:ext cx="291374" cy="32903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6" name="Oval 26">
            <a:extLst>
              <a:ext uri="{FF2B5EF4-FFF2-40B4-BE49-F238E27FC236}">
                <a16:creationId xmlns:a16="http://schemas.microsoft.com/office/drawing/2014/main" id="{0C9A9B3B-4AC7-4529-A6FD-0E89F9527ECA}"/>
              </a:ext>
            </a:extLst>
          </p:cNvPr>
          <p:cNvSpPr/>
          <p:nvPr/>
        </p:nvSpPr>
        <p:spPr>
          <a:xfrm>
            <a:off x="2751218" y="2709696"/>
            <a:ext cx="356042" cy="424894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7" name="Freeform 32">
            <a:extLst>
              <a:ext uri="{FF2B5EF4-FFF2-40B4-BE49-F238E27FC236}">
                <a16:creationId xmlns:a16="http://schemas.microsoft.com/office/drawing/2014/main" id="{CDC4AE0A-E655-4799-AD10-2566053B0CC3}"/>
              </a:ext>
            </a:extLst>
          </p:cNvPr>
          <p:cNvSpPr/>
          <p:nvPr/>
        </p:nvSpPr>
        <p:spPr>
          <a:xfrm>
            <a:off x="786908" y="957943"/>
            <a:ext cx="450240" cy="41240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ounded Rectangle 10">
            <a:extLst>
              <a:ext uri="{FF2B5EF4-FFF2-40B4-BE49-F238E27FC236}">
                <a16:creationId xmlns:a16="http://schemas.microsoft.com/office/drawing/2014/main" id="{23A69E51-B50F-46DF-A88E-BFE6CF22B670}"/>
              </a:ext>
            </a:extLst>
          </p:cNvPr>
          <p:cNvSpPr/>
          <p:nvPr/>
        </p:nvSpPr>
        <p:spPr>
          <a:xfrm>
            <a:off x="3932236" y="1814781"/>
            <a:ext cx="280451" cy="37114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Rounded Rectangle 32">
            <a:extLst>
              <a:ext uri="{FF2B5EF4-FFF2-40B4-BE49-F238E27FC236}">
                <a16:creationId xmlns:a16="http://schemas.microsoft.com/office/drawing/2014/main" id="{71F6F51B-061D-482A-875C-91538894D996}"/>
              </a:ext>
            </a:extLst>
          </p:cNvPr>
          <p:cNvSpPr/>
          <p:nvPr/>
        </p:nvSpPr>
        <p:spPr>
          <a:xfrm>
            <a:off x="5172132" y="2736959"/>
            <a:ext cx="370367" cy="3703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0" name="Trapezoid 13">
            <a:extLst>
              <a:ext uri="{FF2B5EF4-FFF2-40B4-BE49-F238E27FC236}">
                <a16:creationId xmlns:a16="http://schemas.microsoft.com/office/drawing/2014/main" id="{B19E7CEA-5367-4A10-A878-311F32BD24D4}"/>
              </a:ext>
            </a:extLst>
          </p:cNvPr>
          <p:cNvSpPr/>
          <p:nvPr/>
        </p:nvSpPr>
        <p:spPr>
          <a:xfrm>
            <a:off x="1513332" y="1831551"/>
            <a:ext cx="399267" cy="337604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1" name="Rounded Rectangle 7">
            <a:extLst>
              <a:ext uri="{FF2B5EF4-FFF2-40B4-BE49-F238E27FC236}">
                <a16:creationId xmlns:a16="http://schemas.microsoft.com/office/drawing/2014/main" id="{085861C1-27D5-492F-8848-56C46F6FC1A0}"/>
              </a:ext>
            </a:extLst>
          </p:cNvPr>
          <p:cNvSpPr/>
          <p:nvPr/>
        </p:nvSpPr>
        <p:spPr>
          <a:xfrm>
            <a:off x="3422843" y="1823458"/>
            <a:ext cx="204436" cy="35379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ectangle 18">
            <a:extLst>
              <a:ext uri="{FF2B5EF4-FFF2-40B4-BE49-F238E27FC236}">
                <a16:creationId xmlns:a16="http://schemas.microsoft.com/office/drawing/2014/main" id="{79D44295-01FC-408A-B05C-BACEDBAAF616}"/>
              </a:ext>
            </a:extLst>
          </p:cNvPr>
          <p:cNvSpPr/>
          <p:nvPr/>
        </p:nvSpPr>
        <p:spPr>
          <a:xfrm>
            <a:off x="2217557" y="1853352"/>
            <a:ext cx="370037" cy="29400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3" name="Rounded Rectangle 25">
            <a:extLst>
              <a:ext uri="{FF2B5EF4-FFF2-40B4-BE49-F238E27FC236}">
                <a16:creationId xmlns:a16="http://schemas.microsoft.com/office/drawing/2014/main" id="{7907FD03-F337-4543-B6F1-0F0D8C30DC98}"/>
              </a:ext>
            </a:extLst>
          </p:cNvPr>
          <p:cNvSpPr/>
          <p:nvPr/>
        </p:nvSpPr>
        <p:spPr>
          <a:xfrm>
            <a:off x="2892552" y="1841934"/>
            <a:ext cx="225333" cy="316838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4" name="Chord 14">
            <a:extLst>
              <a:ext uri="{FF2B5EF4-FFF2-40B4-BE49-F238E27FC236}">
                <a16:creationId xmlns:a16="http://schemas.microsoft.com/office/drawing/2014/main" id="{834C187E-E5A3-4A4C-9A32-441CAA47B076}"/>
              </a:ext>
            </a:extLst>
          </p:cNvPr>
          <p:cNvSpPr/>
          <p:nvPr/>
        </p:nvSpPr>
        <p:spPr>
          <a:xfrm>
            <a:off x="1962246" y="4177671"/>
            <a:ext cx="386303" cy="487483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9F99357F-C1FC-40A6-8E54-A69D694F1869}"/>
              </a:ext>
            </a:extLst>
          </p:cNvPr>
          <p:cNvSpPr/>
          <p:nvPr/>
        </p:nvSpPr>
        <p:spPr>
          <a:xfrm>
            <a:off x="825452" y="1805697"/>
            <a:ext cx="382922" cy="38931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Oval 66">
            <a:extLst>
              <a:ext uri="{FF2B5EF4-FFF2-40B4-BE49-F238E27FC236}">
                <a16:creationId xmlns:a16="http://schemas.microsoft.com/office/drawing/2014/main" id="{03087DF0-F50A-4B18-8F27-F87A70FED2BE}"/>
              </a:ext>
            </a:extLst>
          </p:cNvPr>
          <p:cNvSpPr/>
          <p:nvPr/>
        </p:nvSpPr>
        <p:spPr>
          <a:xfrm rot="20700000">
            <a:off x="2126214" y="2745061"/>
            <a:ext cx="413462" cy="35416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Isosceles Triangle 13">
            <a:extLst>
              <a:ext uri="{FF2B5EF4-FFF2-40B4-BE49-F238E27FC236}">
                <a16:creationId xmlns:a16="http://schemas.microsoft.com/office/drawing/2014/main" id="{96A5F87A-AE8A-453B-9C6A-5048BE86A364}"/>
              </a:ext>
            </a:extLst>
          </p:cNvPr>
          <p:cNvSpPr/>
          <p:nvPr/>
        </p:nvSpPr>
        <p:spPr>
          <a:xfrm rot="10800000">
            <a:off x="1410851" y="4140448"/>
            <a:ext cx="283750" cy="561927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Smiley Face 14">
            <a:extLst>
              <a:ext uri="{FF2B5EF4-FFF2-40B4-BE49-F238E27FC236}">
                <a16:creationId xmlns:a16="http://schemas.microsoft.com/office/drawing/2014/main" id="{D22E5836-8D9E-464A-8CFD-D9760AD77A15}"/>
              </a:ext>
            </a:extLst>
          </p:cNvPr>
          <p:cNvSpPr/>
          <p:nvPr/>
        </p:nvSpPr>
        <p:spPr>
          <a:xfrm>
            <a:off x="3241105" y="4210442"/>
            <a:ext cx="421942" cy="4219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Smiley Face 12">
            <a:extLst>
              <a:ext uri="{FF2B5EF4-FFF2-40B4-BE49-F238E27FC236}">
                <a16:creationId xmlns:a16="http://schemas.microsoft.com/office/drawing/2014/main" id="{7574B06B-8623-471E-A86A-9942DB5171C8}"/>
              </a:ext>
            </a:extLst>
          </p:cNvPr>
          <p:cNvSpPr/>
          <p:nvPr/>
        </p:nvSpPr>
        <p:spPr>
          <a:xfrm>
            <a:off x="5157835" y="4210442"/>
            <a:ext cx="421942" cy="4219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0" name="Smiley Face 15">
            <a:extLst>
              <a:ext uri="{FF2B5EF4-FFF2-40B4-BE49-F238E27FC236}">
                <a16:creationId xmlns:a16="http://schemas.microsoft.com/office/drawing/2014/main" id="{D23A5278-09DC-4066-8C4B-43928D02A9E7}"/>
              </a:ext>
            </a:extLst>
          </p:cNvPr>
          <p:cNvSpPr/>
          <p:nvPr/>
        </p:nvSpPr>
        <p:spPr>
          <a:xfrm>
            <a:off x="3883100" y="4212756"/>
            <a:ext cx="417314" cy="4173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1" name="Oval 37">
            <a:extLst>
              <a:ext uri="{FF2B5EF4-FFF2-40B4-BE49-F238E27FC236}">
                <a16:creationId xmlns:a16="http://schemas.microsoft.com/office/drawing/2014/main" id="{E04291F5-5FF0-4B95-B2FE-654760F2CADE}"/>
              </a:ext>
            </a:extLst>
          </p:cNvPr>
          <p:cNvSpPr/>
          <p:nvPr/>
        </p:nvSpPr>
        <p:spPr>
          <a:xfrm>
            <a:off x="5799831" y="4207877"/>
            <a:ext cx="427069" cy="4270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Smiley Face 14">
            <a:extLst>
              <a:ext uri="{FF2B5EF4-FFF2-40B4-BE49-F238E27FC236}">
                <a16:creationId xmlns:a16="http://schemas.microsoft.com/office/drawing/2014/main" id="{A020FF9A-37E5-443E-9618-8EE5B17ABC61}"/>
              </a:ext>
            </a:extLst>
          </p:cNvPr>
          <p:cNvSpPr/>
          <p:nvPr/>
        </p:nvSpPr>
        <p:spPr>
          <a:xfrm>
            <a:off x="4520467" y="4212756"/>
            <a:ext cx="417314" cy="4173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3" name="Rectangle 16">
            <a:extLst>
              <a:ext uri="{FF2B5EF4-FFF2-40B4-BE49-F238E27FC236}">
                <a16:creationId xmlns:a16="http://schemas.microsoft.com/office/drawing/2014/main" id="{E7DDA2CB-628C-4820-96F5-12F06B64EE5F}"/>
              </a:ext>
            </a:extLst>
          </p:cNvPr>
          <p:cNvSpPr/>
          <p:nvPr/>
        </p:nvSpPr>
        <p:spPr>
          <a:xfrm rot="2700000">
            <a:off x="1514448" y="2659113"/>
            <a:ext cx="293427" cy="52606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Rectangle 9">
            <a:extLst>
              <a:ext uri="{FF2B5EF4-FFF2-40B4-BE49-F238E27FC236}">
                <a16:creationId xmlns:a16="http://schemas.microsoft.com/office/drawing/2014/main" id="{C25AD247-8FDA-4DBE-9AD8-EBD832552E61}"/>
              </a:ext>
            </a:extLst>
          </p:cNvPr>
          <p:cNvSpPr/>
          <p:nvPr/>
        </p:nvSpPr>
        <p:spPr>
          <a:xfrm>
            <a:off x="817767" y="2678025"/>
            <a:ext cx="397377" cy="3719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ound Same Side Corner Rectangle 6">
            <a:extLst>
              <a:ext uri="{FF2B5EF4-FFF2-40B4-BE49-F238E27FC236}">
                <a16:creationId xmlns:a16="http://schemas.microsoft.com/office/drawing/2014/main" id="{47873C46-2E5F-464D-8BF1-93059D49C68C}"/>
              </a:ext>
            </a:extLst>
          </p:cNvPr>
          <p:cNvSpPr/>
          <p:nvPr/>
        </p:nvSpPr>
        <p:spPr>
          <a:xfrm rot="2700000">
            <a:off x="2760325" y="4133319"/>
            <a:ext cx="143719" cy="576186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6" name="Frame 17">
            <a:extLst>
              <a:ext uri="{FF2B5EF4-FFF2-40B4-BE49-F238E27FC236}">
                <a16:creationId xmlns:a16="http://schemas.microsoft.com/office/drawing/2014/main" id="{E994BB67-9659-4FD6-A8B2-9D15C09E5E5F}"/>
              </a:ext>
            </a:extLst>
          </p:cNvPr>
          <p:cNvSpPr/>
          <p:nvPr/>
        </p:nvSpPr>
        <p:spPr>
          <a:xfrm>
            <a:off x="798974" y="3482951"/>
            <a:ext cx="382922" cy="3829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7" name="Rounded Rectangle 5">
            <a:extLst>
              <a:ext uri="{FF2B5EF4-FFF2-40B4-BE49-F238E27FC236}">
                <a16:creationId xmlns:a16="http://schemas.microsoft.com/office/drawing/2014/main" id="{4C0EBD85-4CB5-4D88-B9F2-D44BD76D1BAC}"/>
              </a:ext>
            </a:extLst>
          </p:cNvPr>
          <p:cNvSpPr/>
          <p:nvPr/>
        </p:nvSpPr>
        <p:spPr>
          <a:xfrm flipH="1">
            <a:off x="5113976" y="1843504"/>
            <a:ext cx="380269" cy="31369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Teardrop 1">
            <a:extLst>
              <a:ext uri="{FF2B5EF4-FFF2-40B4-BE49-F238E27FC236}">
                <a16:creationId xmlns:a16="http://schemas.microsoft.com/office/drawing/2014/main" id="{D91100E2-16D2-4872-BAFC-A09B1FC0CF7C}"/>
              </a:ext>
            </a:extLst>
          </p:cNvPr>
          <p:cNvSpPr/>
          <p:nvPr/>
        </p:nvSpPr>
        <p:spPr>
          <a:xfrm rot="18805991">
            <a:off x="5132267" y="1044636"/>
            <a:ext cx="415845" cy="41150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9" name="Rectangle 130">
            <a:extLst>
              <a:ext uri="{FF2B5EF4-FFF2-40B4-BE49-F238E27FC236}">
                <a16:creationId xmlns:a16="http://schemas.microsoft.com/office/drawing/2014/main" id="{6E10BEFF-897F-42BA-AC97-F56771D93150}"/>
              </a:ext>
            </a:extLst>
          </p:cNvPr>
          <p:cNvSpPr/>
          <p:nvPr/>
        </p:nvSpPr>
        <p:spPr>
          <a:xfrm>
            <a:off x="5739730" y="957943"/>
            <a:ext cx="410370" cy="41223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Right Triangle 17">
            <a:extLst>
              <a:ext uri="{FF2B5EF4-FFF2-40B4-BE49-F238E27FC236}">
                <a16:creationId xmlns:a16="http://schemas.microsoft.com/office/drawing/2014/main" id="{52C711E6-785D-44FB-8B28-04C97CF2C6B8}"/>
              </a:ext>
            </a:extLst>
          </p:cNvPr>
          <p:cNvSpPr>
            <a:spLocks noChangeAspect="1"/>
          </p:cNvSpPr>
          <p:nvPr/>
        </p:nvSpPr>
        <p:spPr>
          <a:xfrm>
            <a:off x="4557139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1" name="Right Triangle 17">
            <a:extLst>
              <a:ext uri="{FF2B5EF4-FFF2-40B4-BE49-F238E27FC236}">
                <a16:creationId xmlns:a16="http://schemas.microsoft.com/office/drawing/2014/main" id="{5A888BE1-1B1B-4C5B-AA00-3BDD04C1F425}"/>
              </a:ext>
            </a:extLst>
          </p:cNvPr>
          <p:cNvSpPr>
            <a:spLocks noChangeAspect="1"/>
          </p:cNvSpPr>
          <p:nvPr/>
        </p:nvSpPr>
        <p:spPr>
          <a:xfrm>
            <a:off x="3897746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Right Triangle 17">
            <a:extLst>
              <a:ext uri="{FF2B5EF4-FFF2-40B4-BE49-F238E27FC236}">
                <a16:creationId xmlns:a16="http://schemas.microsoft.com/office/drawing/2014/main" id="{8C3C06F1-CBD5-449C-84BE-1061C7BF54FD}"/>
              </a:ext>
            </a:extLst>
          </p:cNvPr>
          <p:cNvSpPr>
            <a:spLocks noChangeAspect="1"/>
          </p:cNvSpPr>
          <p:nvPr/>
        </p:nvSpPr>
        <p:spPr>
          <a:xfrm>
            <a:off x="5216533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3" name="Oval 44">
            <a:extLst>
              <a:ext uri="{FF2B5EF4-FFF2-40B4-BE49-F238E27FC236}">
                <a16:creationId xmlns:a16="http://schemas.microsoft.com/office/drawing/2014/main" id="{81888278-27F9-4948-B5BB-04CE30AA6F2F}"/>
              </a:ext>
            </a:extLst>
          </p:cNvPr>
          <p:cNvSpPr>
            <a:spLocks noChangeAspect="1"/>
          </p:cNvSpPr>
          <p:nvPr/>
        </p:nvSpPr>
        <p:spPr>
          <a:xfrm>
            <a:off x="5875926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6" name="תיבת טקסט 145">
            <a:extLst>
              <a:ext uri="{FF2B5EF4-FFF2-40B4-BE49-F238E27FC236}">
                <a16:creationId xmlns:a16="http://schemas.microsoft.com/office/drawing/2014/main" id="{A0302C24-4F36-4452-AC6D-73AFA209CB2E}"/>
              </a:ext>
            </a:extLst>
          </p:cNvPr>
          <p:cNvSpPr txBox="1"/>
          <p:nvPr/>
        </p:nvSpPr>
        <p:spPr>
          <a:xfrm>
            <a:off x="4776077" y="59705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אייקונים לשימוש חופשי</a:t>
            </a:r>
          </a:p>
        </p:txBody>
      </p:sp>
    </p:spTree>
    <p:extLst>
      <p:ext uri="{BB962C8B-B14F-4D97-AF65-F5344CB8AC3E}">
        <p14:creationId xmlns:p14="http://schemas.microsoft.com/office/powerpoint/2010/main" val="27506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159</Words>
  <Application>Microsoft Office PowerPoint</Application>
  <PresentationFormat>מסך רחב</PresentationFormat>
  <Paragraphs>51</Paragraphs>
  <Slides>5</Slides>
  <Notes>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2" baseType="lpstr">
      <vt:lpstr>Malgun Gothic</vt:lpstr>
      <vt:lpstr>Arial</vt:lpstr>
      <vt:lpstr>Calibri</vt:lpstr>
      <vt:lpstr>Calibri Light</vt:lpstr>
      <vt:lpstr>Gisha</vt:lpstr>
      <vt:lpstr>Times New Roman</vt:lpstr>
      <vt:lpstr>ערכת נושא Office</vt:lpstr>
      <vt:lpstr>מצגת של PowerPoint‏</vt:lpstr>
      <vt:lpstr>מודל SMART – מתחילים!</vt:lpstr>
      <vt:lpstr>מודל SMART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חני סבג</dc:creator>
  <cp:lastModifiedBy>Riko Riko</cp:lastModifiedBy>
  <cp:revision>19</cp:revision>
  <dcterms:created xsi:type="dcterms:W3CDTF">2022-03-29T06:48:51Z</dcterms:created>
  <dcterms:modified xsi:type="dcterms:W3CDTF">2022-05-08T06:55:16Z</dcterms:modified>
</cp:coreProperties>
</file>