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</p:sldMasterIdLst>
  <p:sldIdLst>
    <p:sldId id="258" r:id="rId6"/>
    <p:sldId id="272" r:id="rId7"/>
    <p:sldId id="264" r:id="rId8"/>
    <p:sldId id="273" r:id="rId9"/>
    <p:sldId id="270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BD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0C57D-3FCA-43E7-9E14-47903C1C1490}" v="48" dt="2022-05-01T10:43:08.2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סגנון בהיר 2 - הדגשה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5" autoAdjust="0"/>
    <p:restoredTop sz="94662" autoAdjust="0"/>
  </p:normalViewPr>
  <p:slideViewPr>
    <p:cSldViewPr snapToGrid="0">
      <p:cViewPr varScale="1">
        <p:scale>
          <a:sx n="62" d="100"/>
          <a:sy n="62" d="100"/>
        </p:scale>
        <p:origin x="7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k Matzoba" userId="21f3c754-f0f7-4d58-9de5-cfbce51e26f3" providerId="ADAL" clId="{CDD0C57D-3FCA-43E7-9E14-47903C1C1490}"/>
    <pc:docChg chg="undo custSel addSld delSld modSld sldOrd">
      <pc:chgData name="Barak Matzoba" userId="21f3c754-f0f7-4d58-9de5-cfbce51e26f3" providerId="ADAL" clId="{CDD0C57D-3FCA-43E7-9E14-47903C1C1490}" dt="2022-05-01T10:43:14.932" v="712" actId="1076"/>
      <pc:docMkLst>
        <pc:docMk/>
      </pc:docMkLst>
      <pc:sldChg chg="addSp delSp modSp mod">
        <pc:chgData name="Barak Matzoba" userId="21f3c754-f0f7-4d58-9de5-cfbce51e26f3" providerId="ADAL" clId="{CDD0C57D-3FCA-43E7-9E14-47903C1C1490}" dt="2022-05-01T10:14:59.844" v="681"/>
        <pc:sldMkLst>
          <pc:docMk/>
          <pc:sldMk cId="1008114218" sldId="258"/>
        </pc:sldMkLst>
        <pc:spChg chg="mod">
          <ac:chgData name="Barak Matzoba" userId="21f3c754-f0f7-4d58-9de5-cfbce51e26f3" providerId="ADAL" clId="{CDD0C57D-3FCA-43E7-9E14-47903C1C1490}" dt="2022-05-01T09:31:42.053" v="199" actId="2711"/>
          <ac:spMkLst>
            <pc:docMk/>
            <pc:sldMk cId="1008114218" sldId="258"/>
            <ac:spMk id="4" creationId="{D89A7D17-3D10-4000-8186-546D4561918C}"/>
          </ac:spMkLst>
        </pc:spChg>
        <pc:spChg chg="mod">
          <ac:chgData name="Barak Matzoba" userId="21f3c754-f0f7-4d58-9de5-cfbce51e26f3" providerId="ADAL" clId="{CDD0C57D-3FCA-43E7-9E14-47903C1C1490}" dt="2022-05-01T09:18:42.103" v="121" actId="1076"/>
          <ac:spMkLst>
            <pc:docMk/>
            <pc:sldMk cId="1008114218" sldId="258"/>
            <ac:spMk id="5" creationId="{00000000-0000-0000-0000-000000000000}"/>
          </ac:spMkLst>
        </pc:spChg>
        <pc:picChg chg="add mod">
          <ac:chgData name="Barak Matzoba" userId="21f3c754-f0f7-4d58-9de5-cfbce51e26f3" providerId="ADAL" clId="{CDD0C57D-3FCA-43E7-9E14-47903C1C1490}" dt="2022-05-01T10:14:59.844" v="681"/>
          <ac:picMkLst>
            <pc:docMk/>
            <pc:sldMk cId="1008114218" sldId="258"/>
            <ac:picMk id="6" creationId="{A7EB8FAF-F690-403E-8E10-8DFEC4F2BA0A}"/>
          </ac:picMkLst>
        </pc:picChg>
        <pc:picChg chg="del">
          <ac:chgData name="Barak Matzoba" userId="21f3c754-f0f7-4d58-9de5-cfbce51e26f3" providerId="ADAL" clId="{CDD0C57D-3FCA-43E7-9E14-47903C1C1490}" dt="2022-05-01T09:18:11.300" v="104" actId="478"/>
          <ac:picMkLst>
            <pc:docMk/>
            <pc:sldMk cId="1008114218" sldId="258"/>
            <ac:picMk id="8" creationId="{734C5A5B-732E-4DBA-9F05-D0632BD89CB0}"/>
          </ac:picMkLst>
        </pc:picChg>
      </pc:sldChg>
      <pc:sldChg chg="addSp delSp modSp del mod ord">
        <pc:chgData name="Barak Matzoba" userId="21f3c754-f0f7-4d58-9de5-cfbce51e26f3" providerId="ADAL" clId="{CDD0C57D-3FCA-43E7-9E14-47903C1C1490}" dt="2022-05-01T09:31:21.739" v="197" actId="47"/>
        <pc:sldMkLst>
          <pc:docMk/>
          <pc:sldMk cId="2705490500" sldId="263"/>
        </pc:sldMkLst>
        <pc:spChg chg="mod">
          <ac:chgData name="Barak Matzoba" userId="21f3c754-f0f7-4d58-9de5-cfbce51e26f3" providerId="ADAL" clId="{CDD0C57D-3FCA-43E7-9E14-47903C1C1490}" dt="2022-05-01T09:24:36.305" v="166" actId="27636"/>
          <ac:spMkLst>
            <pc:docMk/>
            <pc:sldMk cId="2705490500" sldId="263"/>
            <ac:spMk id="4" creationId="{F097CE4E-19B3-47FC-8CCC-2B46498C2387}"/>
          </ac:spMkLst>
        </pc:spChg>
        <pc:spChg chg="mod">
          <ac:chgData name="Barak Matzoba" userId="21f3c754-f0f7-4d58-9de5-cfbce51e26f3" providerId="ADAL" clId="{CDD0C57D-3FCA-43E7-9E14-47903C1C1490}" dt="2022-05-01T08:21:20.360" v="93" actId="1076"/>
          <ac:spMkLst>
            <pc:docMk/>
            <pc:sldMk cId="2705490500" sldId="263"/>
            <ac:spMk id="5" creationId="{7906DADB-9C90-4529-8C9C-0FBDF031CF8B}"/>
          </ac:spMkLst>
        </pc:spChg>
        <pc:spChg chg="add del 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6" creationId="{E19E1057-7EBB-4DBC-BA56-92BE05A85C35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43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44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47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51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55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58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59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60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61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1:07.164" v="91" actId="2711"/>
          <ac:spMkLst>
            <pc:docMk/>
            <pc:sldMk cId="2705490500" sldId="263"/>
            <ac:spMk id="62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8:28:02.881" v="103" actId="14100"/>
          <ac:spMkLst>
            <pc:docMk/>
            <pc:sldMk cId="2705490500" sldId="263"/>
            <ac:spMk id="63" creationId="{D86B0FDF-3F59-4127-B000-29C3D90A15A0}"/>
          </ac:spMkLst>
        </pc:spChg>
        <pc:grpChg chg="mod">
          <ac:chgData name="Barak Matzoba" userId="21f3c754-f0f7-4d58-9de5-cfbce51e26f3" providerId="ADAL" clId="{CDD0C57D-3FCA-43E7-9E14-47903C1C1490}" dt="2022-05-01T08:16:20.054" v="61" actId="1076"/>
          <ac:grpSpMkLst>
            <pc:docMk/>
            <pc:sldMk cId="2705490500" sldId="263"/>
            <ac:grpSpMk id="40" creationId="{00000000-0000-0000-0000-000000000000}"/>
          </ac:grpSpMkLst>
        </pc:grpChg>
        <pc:graphicFrameChg chg="add del mod modGraphic">
          <ac:chgData name="Barak Matzoba" userId="21f3c754-f0f7-4d58-9de5-cfbce51e26f3" providerId="ADAL" clId="{CDD0C57D-3FCA-43E7-9E14-47903C1C1490}" dt="2022-05-01T08:17:04.135" v="68" actId="478"/>
          <ac:graphicFrameMkLst>
            <pc:docMk/>
            <pc:sldMk cId="2705490500" sldId="263"/>
            <ac:graphicFrameMk id="2" creationId="{83A1EC2D-B3A8-4EE1-8B3D-76FD78D92D51}"/>
          </ac:graphicFrameMkLst>
        </pc:graphicFrameChg>
        <pc:graphicFrameChg chg="add del modGraphic">
          <ac:chgData name="Barak Matzoba" userId="21f3c754-f0f7-4d58-9de5-cfbce51e26f3" providerId="ADAL" clId="{CDD0C57D-3FCA-43E7-9E14-47903C1C1490}" dt="2022-05-01T08:17:23.650" v="70" actId="11529"/>
          <ac:graphicFrameMkLst>
            <pc:docMk/>
            <pc:sldMk cId="2705490500" sldId="263"/>
            <ac:graphicFrameMk id="3" creationId="{3E9E3F45-71EF-4CDB-8EC5-3B71E0219BEC}"/>
          </ac:graphicFrameMkLst>
        </pc:graphicFrameChg>
      </pc:sldChg>
      <pc:sldChg chg="addSp delSp modSp mod">
        <pc:chgData name="Barak Matzoba" userId="21f3c754-f0f7-4d58-9de5-cfbce51e26f3" providerId="ADAL" clId="{CDD0C57D-3FCA-43E7-9E14-47903C1C1490}" dt="2022-05-01T10:43:14.932" v="712" actId="1076"/>
        <pc:sldMkLst>
          <pc:docMk/>
          <pc:sldMk cId="110198038" sldId="264"/>
        </pc:sldMkLst>
        <pc:spChg chg="mod">
          <ac:chgData name="Barak Matzoba" userId="21f3c754-f0f7-4d58-9de5-cfbce51e26f3" providerId="ADAL" clId="{CDD0C57D-3FCA-43E7-9E14-47903C1C1490}" dt="2022-05-01T09:34:08.760" v="204" actId="20577"/>
          <ac:spMkLst>
            <pc:docMk/>
            <pc:sldMk cId="110198038" sldId="264"/>
            <ac:spMk id="3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9:32:32.518" v="201" actId="2711"/>
          <ac:spMkLst>
            <pc:docMk/>
            <pc:sldMk cId="110198038" sldId="264"/>
            <ac:spMk id="4" creationId="{F097CE4E-19B3-47FC-8CCC-2B46498C2387}"/>
          </ac:spMkLst>
        </pc:spChg>
        <pc:spChg chg="mod">
          <ac:chgData name="Barak Matzoba" userId="21f3c754-f0f7-4d58-9de5-cfbce51e26f3" providerId="ADAL" clId="{CDD0C57D-3FCA-43E7-9E14-47903C1C1490}" dt="2022-05-01T09:32:32.518" v="201" actId="2711"/>
          <ac:spMkLst>
            <pc:docMk/>
            <pc:sldMk cId="110198038" sldId="264"/>
            <ac:spMk id="5" creationId="{7906DADB-9C90-4529-8C9C-0FBDF031CF8B}"/>
          </ac:spMkLst>
        </pc:spChg>
        <pc:spChg chg="mod">
          <ac:chgData name="Barak Matzoba" userId="21f3c754-f0f7-4d58-9de5-cfbce51e26f3" providerId="ADAL" clId="{CDD0C57D-3FCA-43E7-9E14-47903C1C1490}" dt="2022-05-01T09:33:55.915" v="202" actId="1076"/>
          <ac:spMkLst>
            <pc:docMk/>
            <pc:sldMk cId="110198038" sldId="264"/>
            <ac:spMk id="11" creationId="{00000000-0000-0000-0000-000000000000}"/>
          </ac:spMkLst>
        </pc:spChg>
        <pc:picChg chg="mod">
          <ac:chgData name="Barak Matzoba" userId="21f3c754-f0f7-4d58-9de5-cfbce51e26f3" providerId="ADAL" clId="{CDD0C57D-3FCA-43E7-9E14-47903C1C1490}" dt="2022-05-01T10:43:14.932" v="712" actId="1076"/>
          <ac:picMkLst>
            <pc:docMk/>
            <pc:sldMk cId="110198038" sldId="264"/>
            <ac:picMk id="6" creationId="{F01753CF-DF4A-4A3A-9ABD-9C16AA943722}"/>
          </ac:picMkLst>
        </pc:picChg>
        <pc:picChg chg="add mod ord">
          <ac:chgData name="Barak Matzoba" userId="21f3c754-f0f7-4d58-9de5-cfbce51e26f3" providerId="ADAL" clId="{CDD0C57D-3FCA-43E7-9E14-47903C1C1490}" dt="2022-05-01T10:42:44.274" v="704" actId="167"/>
          <ac:picMkLst>
            <pc:docMk/>
            <pc:sldMk cId="110198038" sldId="264"/>
            <ac:picMk id="8" creationId="{1C3673B4-45EB-4027-96D5-51CA9FEF5426}"/>
          </ac:picMkLst>
        </pc:picChg>
        <pc:picChg chg="add mod">
          <ac:chgData name="Barak Matzoba" userId="21f3c754-f0f7-4d58-9de5-cfbce51e26f3" providerId="ADAL" clId="{CDD0C57D-3FCA-43E7-9E14-47903C1C1490}" dt="2022-05-01T10:43:12.914" v="711" actId="1076"/>
          <ac:picMkLst>
            <pc:docMk/>
            <pc:sldMk cId="110198038" sldId="264"/>
            <ac:picMk id="9" creationId="{09E8C52D-C649-4374-960E-E81F08599E2A}"/>
          </ac:picMkLst>
        </pc:picChg>
        <pc:picChg chg="del mod">
          <ac:chgData name="Barak Matzoba" userId="21f3c754-f0f7-4d58-9de5-cfbce51e26f3" providerId="ADAL" clId="{CDD0C57D-3FCA-43E7-9E14-47903C1C1490}" dt="2022-05-01T10:43:05.575" v="709" actId="478"/>
          <ac:picMkLst>
            <pc:docMk/>
            <pc:sldMk cId="110198038" sldId="264"/>
            <ac:picMk id="10" creationId="{F01753CF-DF4A-4A3A-9ABD-9C16AA943722}"/>
          </ac:picMkLst>
        </pc:picChg>
      </pc:sldChg>
      <pc:sldChg chg="addSp delSp modSp del mod">
        <pc:chgData name="Barak Matzoba" userId="21f3c754-f0f7-4d58-9de5-cfbce51e26f3" providerId="ADAL" clId="{CDD0C57D-3FCA-43E7-9E14-47903C1C1490}" dt="2022-05-01T10:14:43.836" v="678" actId="47"/>
        <pc:sldMkLst>
          <pc:docMk/>
          <pc:sldMk cId="918189614" sldId="269"/>
        </pc:sldMkLst>
        <pc:spChg chg="mod">
          <ac:chgData name="Barak Matzoba" userId="21f3c754-f0f7-4d58-9de5-cfbce51e26f3" providerId="ADAL" clId="{CDD0C57D-3FCA-43E7-9E14-47903C1C1490}" dt="2022-05-01T09:34:46.880" v="206" actId="1076"/>
          <ac:spMkLst>
            <pc:docMk/>
            <pc:sldMk cId="918189614" sldId="269"/>
            <ac:spMk id="3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9:35:23.481" v="207" actId="113"/>
          <ac:spMkLst>
            <pc:docMk/>
            <pc:sldMk cId="918189614" sldId="269"/>
            <ac:spMk id="4" creationId="{F097CE4E-19B3-47FC-8CCC-2B46498C2387}"/>
          </ac:spMkLst>
        </pc:spChg>
        <pc:spChg chg="mod">
          <ac:chgData name="Barak Matzoba" userId="21f3c754-f0f7-4d58-9de5-cfbce51e26f3" providerId="ADAL" clId="{CDD0C57D-3FCA-43E7-9E14-47903C1C1490}" dt="2022-05-01T09:34:40.855" v="205" actId="2711"/>
          <ac:spMkLst>
            <pc:docMk/>
            <pc:sldMk cId="918189614" sldId="269"/>
            <ac:spMk id="5" creationId="{7906DADB-9C90-4529-8C9C-0FBDF031CF8B}"/>
          </ac:spMkLst>
        </pc:spChg>
        <pc:spChg chg="mod">
          <ac:chgData name="Barak Matzoba" userId="21f3c754-f0f7-4d58-9de5-cfbce51e26f3" providerId="ADAL" clId="{CDD0C57D-3FCA-43E7-9E14-47903C1C1490}" dt="2022-05-01T09:34:40.855" v="205" actId="2711"/>
          <ac:spMkLst>
            <pc:docMk/>
            <pc:sldMk cId="918189614" sldId="269"/>
            <ac:spMk id="11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9:41:54.624" v="270" actId="14100"/>
          <ac:spMkLst>
            <pc:docMk/>
            <pc:sldMk cId="918189614" sldId="269"/>
            <ac:spMk id="12" creationId="{00000000-0000-0000-0000-000000000000}"/>
          </ac:spMkLst>
        </pc:spChg>
        <pc:spChg chg="add mod">
          <ac:chgData name="Barak Matzoba" userId="21f3c754-f0f7-4d58-9de5-cfbce51e26f3" providerId="ADAL" clId="{CDD0C57D-3FCA-43E7-9E14-47903C1C1490}" dt="2022-05-01T09:45:55.163" v="282" actId="571"/>
          <ac:spMkLst>
            <pc:docMk/>
            <pc:sldMk cId="918189614" sldId="269"/>
            <ac:spMk id="14" creationId="{A6C04AC9-FC43-4F16-B52E-4EA806CCD9CF}"/>
          </ac:spMkLst>
        </pc:spChg>
        <pc:spChg chg="add del mod">
          <ac:chgData name="Barak Matzoba" userId="21f3c754-f0f7-4d58-9de5-cfbce51e26f3" providerId="ADAL" clId="{CDD0C57D-3FCA-43E7-9E14-47903C1C1490}" dt="2022-05-01T10:13:53.183" v="661"/>
          <ac:spMkLst>
            <pc:docMk/>
            <pc:sldMk cId="918189614" sldId="269"/>
            <ac:spMk id="17" creationId="{EAF9C836-AEFC-418C-BAF5-1431CF9C34FA}"/>
          </ac:spMkLst>
        </pc:spChg>
        <pc:graphicFrameChg chg="del mod">
          <ac:chgData name="Barak Matzoba" userId="21f3c754-f0f7-4d58-9de5-cfbce51e26f3" providerId="ADAL" clId="{CDD0C57D-3FCA-43E7-9E14-47903C1C1490}" dt="2022-05-01T08:20:20.675" v="83" actId="21"/>
          <ac:graphicFrameMkLst>
            <pc:docMk/>
            <pc:sldMk cId="918189614" sldId="269"/>
            <ac:graphicFrameMk id="2" creationId="{00000000-0000-0000-0000-000000000000}"/>
          </ac:graphicFrameMkLst>
        </pc:graphicFrameChg>
        <pc:graphicFrameChg chg="mod">
          <ac:chgData name="Barak Matzoba" userId="21f3c754-f0f7-4d58-9de5-cfbce51e26f3" providerId="ADAL" clId="{CDD0C57D-3FCA-43E7-9E14-47903C1C1490}" dt="2022-04-26T08:28:41.050" v="47" actId="1076"/>
          <ac:graphicFrameMkLst>
            <pc:docMk/>
            <pc:sldMk cId="918189614" sldId="269"/>
            <ac:graphicFrameMk id="16" creationId="{00000000-0000-0000-0000-000000000000}"/>
          </ac:graphicFrameMkLst>
        </pc:graphicFrameChg>
        <pc:picChg chg="add mod">
          <ac:chgData name="Barak Matzoba" userId="21f3c754-f0f7-4d58-9de5-cfbce51e26f3" providerId="ADAL" clId="{CDD0C57D-3FCA-43E7-9E14-47903C1C1490}" dt="2022-05-01T09:45:55.163" v="282" actId="571"/>
          <ac:picMkLst>
            <pc:docMk/>
            <pc:sldMk cId="918189614" sldId="269"/>
            <ac:picMk id="13" creationId="{53132C23-1F58-46B0-85E8-02F5E88187CC}"/>
          </ac:picMkLst>
        </pc:picChg>
        <pc:picChg chg="add mod">
          <ac:chgData name="Barak Matzoba" userId="21f3c754-f0f7-4d58-9de5-cfbce51e26f3" providerId="ADAL" clId="{CDD0C57D-3FCA-43E7-9E14-47903C1C1490}" dt="2022-05-01T10:14:08.366" v="665" actId="1076"/>
          <ac:picMkLst>
            <pc:docMk/>
            <pc:sldMk cId="918189614" sldId="269"/>
            <ac:picMk id="18" creationId="{4B1AB4F3-E1DA-48CC-93F2-2EDE708CFAE0}"/>
          </ac:picMkLst>
        </pc:picChg>
      </pc:sldChg>
      <pc:sldChg chg="addSp modSp mod ord">
        <pc:chgData name="Barak Matzoba" userId="21f3c754-f0f7-4d58-9de5-cfbce51e26f3" providerId="ADAL" clId="{CDD0C57D-3FCA-43E7-9E14-47903C1C1490}" dt="2022-05-01T10:14:46.594" v="679"/>
        <pc:sldMkLst>
          <pc:docMk/>
          <pc:sldMk cId="2087855722" sldId="270"/>
        </pc:sldMkLst>
        <pc:spChg chg="mod">
          <ac:chgData name="Barak Matzoba" userId="21f3c754-f0f7-4d58-9de5-cfbce51e26f3" providerId="ADAL" clId="{CDD0C57D-3FCA-43E7-9E14-47903C1C1490}" dt="2022-05-01T09:50:06.261" v="292" actId="113"/>
          <ac:spMkLst>
            <pc:docMk/>
            <pc:sldMk cId="2087855722" sldId="270"/>
            <ac:spMk id="2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9:50:06.261" v="292" actId="113"/>
          <ac:spMkLst>
            <pc:docMk/>
            <pc:sldMk cId="2087855722" sldId="270"/>
            <ac:spMk id="4" creationId="{00000000-0000-0000-0000-000000000000}"/>
          </ac:spMkLst>
        </pc:spChg>
        <pc:spChg chg="mod">
          <ac:chgData name="Barak Matzoba" userId="21f3c754-f0f7-4d58-9de5-cfbce51e26f3" providerId="ADAL" clId="{CDD0C57D-3FCA-43E7-9E14-47903C1C1490}" dt="2022-05-01T09:50:06.261" v="292" actId="113"/>
          <ac:spMkLst>
            <pc:docMk/>
            <pc:sldMk cId="2087855722" sldId="270"/>
            <ac:spMk id="5" creationId="{A975F867-2D00-4FD5-8E40-79370CBC3535}"/>
          </ac:spMkLst>
        </pc:spChg>
        <pc:spChg chg="mod">
          <ac:chgData name="Barak Matzoba" userId="21f3c754-f0f7-4d58-9de5-cfbce51e26f3" providerId="ADAL" clId="{CDD0C57D-3FCA-43E7-9E14-47903C1C1490}" dt="2022-05-01T09:50:06.261" v="292" actId="113"/>
          <ac:spMkLst>
            <pc:docMk/>
            <pc:sldMk cId="2087855722" sldId="270"/>
            <ac:spMk id="6" creationId="{A975F867-2D00-4FD5-8E40-79370CBC3535}"/>
          </ac:spMkLst>
        </pc:spChg>
        <pc:picChg chg="add mod">
          <ac:chgData name="Barak Matzoba" userId="21f3c754-f0f7-4d58-9de5-cfbce51e26f3" providerId="ADAL" clId="{CDD0C57D-3FCA-43E7-9E14-47903C1C1490}" dt="2022-05-01T10:14:46.594" v="679"/>
          <ac:picMkLst>
            <pc:docMk/>
            <pc:sldMk cId="2087855722" sldId="270"/>
            <ac:picMk id="7" creationId="{6ADC1815-DBC6-411F-ABB3-427630B46D81}"/>
          </ac:picMkLst>
        </pc:picChg>
      </pc:sldChg>
      <pc:sldChg chg="addSp modSp new del mod">
        <pc:chgData name="Barak Matzoba" userId="21f3c754-f0f7-4d58-9de5-cfbce51e26f3" providerId="ADAL" clId="{CDD0C57D-3FCA-43E7-9E14-47903C1C1490}" dt="2022-05-01T10:14:51.085" v="680" actId="47"/>
        <pc:sldMkLst>
          <pc:docMk/>
          <pc:sldMk cId="1153415611" sldId="271"/>
        </pc:sldMkLst>
        <pc:graphicFrameChg chg="add mod">
          <ac:chgData name="Barak Matzoba" userId="21f3c754-f0f7-4d58-9de5-cfbce51e26f3" providerId="ADAL" clId="{CDD0C57D-3FCA-43E7-9E14-47903C1C1490}" dt="2022-05-01T08:20:35.376" v="89" actId="14100"/>
          <ac:graphicFrameMkLst>
            <pc:docMk/>
            <pc:sldMk cId="1153415611" sldId="271"/>
            <ac:graphicFrameMk id="2" creationId="{0035643D-B17C-4AE4-8A34-3955FC15567C}"/>
          </ac:graphicFrameMkLst>
        </pc:graphicFrameChg>
      </pc:sldChg>
      <pc:sldChg chg="addSp modSp new mod">
        <pc:chgData name="Barak Matzoba" userId="21f3c754-f0f7-4d58-9de5-cfbce51e26f3" providerId="ADAL" clId="{CDD0C57D-3FCA-43E7-9E14-47903C1C1490}" dt="2022-05-01T10:42:27.400" v="703" actId="1076"/>
        <pc:sldMkLst>
          <pc:docMk/>
          <pc:sldMk cId="4013192676" sldId="272"/>
        </pc:sldMkLst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3" creationId="{C5166329-5A88-4832-8CAB-755C38C7DC0B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4" creationId="{639D4A12-30B5-417B-9396-C9CB4CA63B36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5" creationId="{83A9E699-081F-45F9-8448-55A2E39CD840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6" creationId="{91BA44C2-1F35-4791-8BED-9344C58D803E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7" creationId="{6F337AF7-B358-4B20-9CA1-ECEFF4328B44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8" creationId="{123C23D8-F1E6-4456-B5BA-09C12DFAE9F1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9" creationId="{36CDE410-4F6F-4C53-9F16-CF8ADB0BB7A8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0" creationId="{48AAFE77-732E-4417-8989-6CC63387AAED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1" creationId="{092F6593-058B-416D-B41D-57FA77947FD9}"/>
          </ac:spMkLst>
        </pc:spChg>
        <pc:spChg chg="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2" creationId="{DBF4AF11-EA9C-46D6-8336-A6DCEC3BE080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4" creationId="{85CE56A1-46CE-4EDC-AC26-593E0AD0628E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5" creationId="{185C5D2A-C30C-4CF3-82E3-D168D61BB701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6" creationId="{C9DA460F-C77B-4071-B497-D372DB17FC99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7" creationId="{976A274A-2DDC-4B36-BC6C-BD8F43711B37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18" creationId="{34AEC1D1-08F7-4697-9F04-278D5CBDFC30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20" creationId="{536723D1-22FE-4782-A908-C66445A4E909}"/>
          </ac:spMkLst>
        </pc:spChg>
        <pc:spChg chg="add mod">
          <ac:chgData name="Barak Matzoba" userId="21f3c754-f0f7-4d58-9de5-cfbce51e26f3" providerId="ADAL" clId="{CDD0C57D-3FCA-43E7-9E14-47903C1C1490}" dt="2022-05-01T09:31:11.139" v="194" actId="207"/>
          <ac:spMkLst>
            <pc:docMk/>
            <pc:sldMk cId="4013192676" sldId="272"/>
            <ac:spMk id="21" creationId="{5EC8C0BC-89E0-41A7-BCDA-7CBC6807C573}"/>
          </ac:spMkLst>
        </pc:spChg>
        <pc:spChg chg="add mod">
          <ac:chgData name="Barak Matzoba" userId="21f3c754-f0f7-4d58-9de5-cfbce51e26f3" providerId="ADAL" clId="{CDD0C57D-3FCA-43E7-9E14-47903C1C1490}" dt="2022-05-01T10:40:26.898" v="687" actId="1076"/>
          <ac:spMkLst>
            <pc:docMk/>
            <pc:sldMk cId="4013192676" sldId="272"/>
            <ac:spMk id="23" creationId="{645CB339-6B3B-47C6-8B6B-62DB45319310}"/>
          </ac:spMkLst>
        </pc:spChg>
        <pc:spChg chg="add mod">
          <ac:chgData name="Barak Matzoba" userId="21f3c754-f0f7-4d58-9de5-cfbce51e26f3" providerId="ADAL" clId="{CDD0C57D-3FCA-43E7-9E14-47903C1C1490}" dt="2022-05-01T10:40:50.323" v="690" actId="1076"/>
          <ac:spMkLst>
            <pc:docMk/>
            <pc:sldMk cId="4013192676" sldId="272"/>
            <ac:spMk id="24" creationId="{C37DA677-CCF1-44E0-BD43-040F5922B57B}"/>
          </ac:spMkLst>
        </pc:spChg>
        <pc:spChg chg="add mod">
          <ac:chgData name="Barak Matzoba" userId="21f3c754-f0f7-4d58-9de5-cfbce51e26f3" providerId="ADAL" clId="{CDD0C57D-3FCA-43E7-9E14-47903C1C1490}" dt="2022-05-01T10:41:03.649" v="692" actId="1076"/>
          <ac:spMkLst>
            <pc:docMk/>
            <pc:sldMk cId="4013192676" sldId="272"/>
            <ac:spMk id="25" creationId="{0D243915-9800-480B-BB94-F3BD2BA55626}"/>
          </ac:spMkLst>
        </pc:spChg>
        <pc:spChg chg="add mod">
          <ac:chgData name="Barak Matzoba" userId="21f3c754-f0f7-4d58-9de5-cfbce51e26f3" providerId="ADAL" clId="{CDD0C57D-3FCA-43E7-9E14-47903C1C1490}" dt="2022-05-01T10:42:11.257" v="698" actId="1076"/>
          <ac:spMkLst>
            <pc:docMk/>
            <pc:sldMk cId="4013192676" sldId="272"/>
            <ac:spMk id="26" creationId="{9B5A7075-6D82-4867-B904-AC9CB582755F}"/>
          </ac:spMkLst>
        </pc:spChg>
        <pc:spChg chg="add mod">
          <ac:chgData name="Barak Matzoba" userId="21f3c754-f0f7-4d58-9de5-cfbce51e26f3" providerId="ADAL" clId="{CDD0C57D-3FCA-43E7-9E14-47903C1C1490}" dt="2022-05-01T10:42:27.400" v="703" actId="1076"/>
          <ac:spMkLst>
            <pc:docMk/>
            <pc:sldMk cId="4013192676" sldId="272"/>
            <ac:spMk id="27" creationId="{3D543401-32B9-4AE7-A60F-42F9A8250ADF}"/>
          </ac:spMkLst>
        </pc:spChg>
        <pc:grpChg chg="add mod">
          <ac:chgData name="Barak Matzoba" userId="21f3c754-f0f7-4d58-9de5-cfbce51e26f3" providerId="ADAL" clId="{CDD0C57D-3FCA-43E7-9E14-47903C1C1490}" dt="2022-05-01T09:21:25.547" v="134" actId="207"/>
          <ac:grpSpMkLst>
            <pc:docMk/>
            <pc:sldMk cId="4013192676" sldId="272"/>
            <ac:grpSpMk id="2" creationId="{84EE34C8-C8E6-40A8-B642-448FAEA26344}"/>
          </ac:grpSpMkLst>
        </pc:grpChg>
        <pc:picChg chg="add mod">
          <ac:chgData name="Barak Matzoba" userId="21f3c754-f0f7-4d58-9de5-cfbce51e26f3" providerId="ADAL" clId="{CDD0C57D-3FCA-43E7-9E14-47903C1C1490}" dt="2022-05-01T10:41:57.823" v="697" actId="1076"/>
          <ac:picMkLst>
            <pc:docMk/>
            <pc:sldMk cId="4013192676" sldId="272"/>
            <ac:picMk id="22" creationId="{F60012A8-4D49-4F31-91B1-401C4A6CC891}"/>
          </ac:picMkLst>
        </pc:picChg>
      </pc:sldChg>
      <pc:sldChg chg="addSp delSp modSp new mod">
        <pc:chgData name="Barak Matzoba" userId="21f3c754-f0f7-4d58-9de5-cfbce51e26f3" providerId="ADAL" clId="{CDD0C57D-3FCA-43E7-9E14-47903C1C1490}" dt="2022-05-01T10:13:41.584" v="659" actId="29295"/>
        <pc:sldMkLst>
          <pc:docMk/>
          <pc:sldMk cId="1817815640" sldId="273"/>
        </pc:sldMkLst>
        <pc:spChg chg="del mod">
          <ac:chgData name="Barak Matzoba" userId="21f3c754-f0f7-4d58-9de5-cfbce51e26f3" providerId="ADAL" clId="{CDD0C57D-3FCA-43E7-9E14-47903C1C1490}" dt="2022-05-01T09:38:03.524" v="241" actId="478"/>
          <ac:spMkLst>
            <pc:docMk/>
            <pc:sldMk cId="1817815640" sldId="273"/>
            <ac:spMk id="9" creationId="{C0057870-358A-4326-B91A-FF6E4EF7794A}"/>
          </ac:spMkLst>
        </pc:spChg>
        <pc:spChg chg="del mod">
          <ac:chgData name="Barak Matzoba" userId="21f3c754-f0f7-4d58-9de5-cfbce51e26f3" providerId="ADAL" clId="{CDD0C57D-3FCA-43E7-9E14-47903C1C1490}" dt="2022-05-01T09:37:59.187" v="240" actId="478"/>
          <ac:spMkLst>
            <pc:docMk/>
            <pc:sldMk cId="1817815640" sldId="273"/>
            <ac:spMk id="10" creationId="{1B283707-7EA4-458A-8BD7-CE4840F140FC}"/>
          </ac:spMkLst>
        </pc:spChg>
        <pc:spChg chg="mod">
          <ac:chgData name="Barak Matzoba" userId="21f3c754-f0f7-4d58-9de5-cfbce51e26f3" providerId="ADAL" clId="{CDD0C57D-3FCA-43E7-9E14-47903C1C1490}" dt="2022-05-01T09:36:48.367" v="209"/>
          <ac:spMkLst>
            <pc:docMk/>
            <pc:sldMk cId="1817815640" sldId="273"/>
            <ac:spMk id="12" creationId="{C655D24B-FEE0-4D14-B22D-D9F6032BF1A3}"/>
          </ac:spMkLst>
        </pc:spChg>
        <pc:spChg chg="mod">
          <ac:chgData name="Barak Matzoba" userId="21f3c754-f0f7-4d58-9de5-cfbce51e26f3" providerId="ADAL" clId="{CDD0C57D-3FCA-43E7-9E14-47903C1C1490}" dt="2022-05-01T09:41:37.703" v="266" actId="20577"/>
          <ac:spMkLst>
            <pc:docMk/>
            <pc:sldMk cId="1817815640" sldId="273"/>
            <ac:spMk id="13" creationId="{BA1A088D-CC6D-48A2-92A2-02FE8706F88F}"/>
          </ac:spMkLst>
        </pc:spChg>
        <pc:spChg chg="mod">
          <ac:chgData name="Barak Matzoba" userId="21f3c754-f0f7-4d58-9de5-cfbce51e26f3" providerId="ADAL" clId="{CDD0C57D-3FCA-43E7-9E14-47903C1C1490}" dt="2022-05-01T09:36:48.367" v="209"/>
          <ac:spMkLst>
            <pc:docMk/>
            <pc:sldMk cId="1817815640" sldId="273"/>
            <ac:spMk id="15" creationId="{78AF1E88-141D-4AD6-BA12-8A2A2E3494B1}"/>
          </ac:spMkLst>
        </pc:spChg>
        <pc:spChg chg="mod">
          <ac:chgData name="Barak Matzoba" userId="21f3c754-f0f7-4d58-9de5-cfbce51e26f3" providerId="ADAL" clId="{CDD0C57D-3FCA-43E7-9E14-47903C1C1490}" dt="2022-05-01T09:41:39.734" v="267" actId="20577"/>
          <ac:spMkLst>
            <pc:docMk/>
            <pc:sldMk cId="1817815640" sldId="273"/>
            <ac:spMk id="16" creationId="{09CF4895-F197-4DFF-BD96-D30013320F2C}"/>
          </ac:spMkLst>
        </pc:spChg>
        <pc:spChg chg="mod">
          <ac:chgData name="Barak Matzoba" userId="21f3c754-f0f7-4d58-9de5-cfbce51e26f3" providerId="ADAL" clId="{CDD0C57D-3FCA-43E7-9E14-47903C1C1490}" dt="2022-05-01T09:36:48.367" v="209"/>
          <ac:spMkLst>
            <pc:docMk/>
            <pc:sldMk cId="1817815640" sldId="273"/>
            <ac:spMk id="18" creationId="{D33C2CC7-BE4F-4B53-847E-2225C1B3F42E}"/>
          </ac:spMkLst>
        </pc:spChg>
        <pc:spChg chg="mod">
          <ac:chgData name="Barak Matzoba" userId="21f3c754-f0f7-4d58-9de5-cfbce51e26f3" providerId="ADAL" clId="{CDD0C57D-3FCA-43E7-9E14-47903C1C1490}" dt="2022-05-01T09:41:42.297" v="268" actId="20577"/>
          <ac:spMkLst>
            <pc:docMk/>
            <pc:sldMk cId="1817815640" sldId="273"/>
            <ac:spMk id="19" creationId="{46A78664-AC3C-46EE-8937-896B4CC23F9B}"/>
          </ac:spMkLst>
        </pc:spChg>
        <pc:spChg chg="add mod">
          <ac:chgData name="Barak Matzoba" userId="21f3c754-f0f7-4d58-9de5-cfbce51e26f3" providerId="ADAL" clId="{CDD0C57D-3FCA-43E7-9E14-47903C1C1490}" dt="2022-05-01T10:07:22.047" v="626" actId="1035"/>
          <ac:spMkLst>
            <pc:docMk/>
            <pc:sldMk cId="1817815640" sldId="273"/>
            <ac:spMk id="23" creationId="{28F960C9-8D33-40FC-AC14-57CEC3ACB995}"/>
          </ac:spMkLst>
        </pc:spChg>
        <pc:spChg chg="add mod">
          <ac:chgData name="Barak Matzoba" userId="21f3c754-f0f7-4d58-9de5-cfbce51e26f3" providerId="ADAL" clId="{CDD0C57D-3FCA-43E7-9E14-47903C1C1490}" dt="2022-05-01T10:07:22.047" v="626" actId="1035"/>
          <ac:spMkLst>
            <pc:docMk/>
            <pc:sldMk cId="1817815640" sldId="273"/>
            <ac:spMk id="26" creationId="{C9FCF900-3B30-4374-A24E-EC67EB05BCE7}"/>
          </ac:spMkLst>
        </pc:spChg>
        <pc:spChg chg="add mod">
          <ac:chgData name="Barak Matzoba" userId="21f3c754-f0f7-4d58-9de5-cfbce51e26f3" providerId="ADAL" clId="{CDD0C57D-3FCA-43E7-9E14-47903C1C1490}" dt="2022-05-01T10:07:22.047" v="626" actId="1035"/>
          <ac:spMkLst>
            <pc:docMk/>
            <pc:sldMk cId="1817815640" sldId="273"/>
            <ac:spMk id="28" creationId="{8D9B3DE2-D79C-45EB-BE14-1C2F851CF68A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37" creationId="{9936067F-B0D6-4A1B-BAEE-DF61A377118D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38" creationId="{C88CFD0E-FA98-4410-902B-5C38CE6D461F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39" creationId="{8B1B13FB-8EB5-4F63-B7F5-9ECAD195A0CA}"/>
          </ac:spMkLst>
        </pc:spChg>
        <pc:spChg chg="mod">
          <ac:chgData name="Barak Matzoba" userId="21f3c754-f0f7-4d58-9de5-cfbce51e26f3" providerId="ADAL" clId="{CDD0C57D-3FCA-43E7-9E14-47903C1C1490}" dt="2022-05-01T10:03:40.636" v="572" actId="782"/>
          <ac:spMkLst>
            <pc:docMk/>
            <pc:sldMk cId="1817815640" sldId="273"/>
            <ac:spMk id="40" creationId="{072E2B01-3F3D-447E-ACDA-BDB1D20CA9C4}"/>
          </ac:spMkLst>
        </pc:spChg>
        <pc:spChg chg="mod">
          <ac:chgData name="Barak Matzoba" userId="21f3c754-f0f7-4d58-9de5-cfbce51e26f3" providerId="ADAL" clId="{CDD0C57D-3FCA-43E7-9E14-47903C1C1490}" dt="2022-05-01T10:03:26.781" v="569" actId="782"/>
          <ac:spMkLst>
            <pc:docMk/>
            <pc:sldMk cId="1817815640" sldId="273"/>
            <ac:spMk id="41" creationId="{9F10A3D1-6552-4274-9591-0E8A4AABBCAE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42" creationId="{4861AC5A-1731-4FDF-B374-40BDC36A156B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43" creationId="{AF14F9FB-994E-4AFB-97B2-E92B9A234554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44" creationId="{786CC589-B426-4D96-B164-85DE49015A5A}"/>
          </ac:spMkLst>
        </pc:spChg>
        <pc:spChg chg="mod">
          <ac:chgData name="Barak Matzoba" userId="21f3c754-f0f7-4d58-9de5-cfbce51e26f3" providerId="ADAL" clId="{CDD0C57D-3FCA-43E7-9E14-47903C1C1490}" dt="2022-05-01T10:03:40.636" v="572" actId="782"/>
          <ac:spMkLst>
            <pc:docMk/>
            <pc:sldMk cId="1817815640" sldId="273"/>
            <ac:spMk id="45" creationId="{99C842DC-5476-4F50-AB8E-EB341C7530C2}"/>
          </ac:spMkLst>
        </pc:spChg>
        <pc:spChg chg="mod">
          <ac:chgData name="Barak Matzoba" userId="21f3c754-f0f7-4d58-9de5-cfbce51e26f3" providerId="ADAL" clId="{CDD0C57D-3FCA-43E7-9E14-47903C1C1490}" dt="2022-05-01T10:03:26.781" v="569" actId="782"/>
          <ac:spMkLst>
            <pc:docMk/>
            <pc:sldMk cId="1817815640" sldId="273"/>
            <ac:spMk id="46" creationId="{0A825F99-8900-4F7A-A484-000B7726771F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47" creationId="{A503F140-CDC6-4BF9-B39E-B623B5C8B0CF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48" creationId="{E4DD84E8-5F13-4A18-A67D-D60DA5F3530C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49" creationId="{89FC35F4-13FB-481B-BB84-3167AA3B0B75}"/>
          </ac:spMkLst>
        </pc:spChg>
        <pc:spChg chg="del mod">
          <ac:chgData name="Barak Matzoba" userId="21f3c754-f0f7-4d58-9de5-cfbce51e26f3" providerId="ADAL" clId="{CDD0C57D-3FCA-43E7-9E14-47903C1C1490}" dt="2022-05-01T09:58:59.826" v="421" actId="478"/>
          <ac:spMkLst>
            <pc:docMk/>
            <pc:sldMk cId="1817815640" sldId="273"/>
            <ac:spMk id="50" creationId="{20769C37-AF08-4533-831E-6992AB676298}"/>
          </ac:spMkLst>
        </pc:spChg>
        <pc:spChg chg="del mod">
          <ac:chgData name="Barak Matzoba" userId="21f3c754-f0f7-4d58-9de5-cfbce51e26f3" providerId="ADAL" clId="{CDD0C57D-3FCA-43E7-9E14-47903C1C1490}" dt="2022-05-01T09:59:05.168" v="422" actId="478"/>
          <ac:spMkLst>
            <pc:docMk/>
            <pc:sldMk cId="1817815640" sldId="273"/>
            <ac:spMk id="51" creationId="{3A23AF2F-E208-4D01-9768-3E4995C57555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52" creationId="{9C4648A2-6C03-47EF-AC7B-FD5E8A835D98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53" creationId="{A5973156-584E-480B-921B-3743B7A56651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54" creationId="{9C617063-9927-437E-B859-CAAD748C0887}"/>
          </ac:spMkLst>
        </pc:spChg>
        <pc:spChg chg="del mod">
          <ac:chgData name="Barak Matzoba" userId="21f3c754-f0f7-4d58-9de5-cfbce51e26f3" providerId="ADAL" clId="{CDD0C57D-3FCA-43E7-9E14-47903C1C1490}" dt="2022-05-01T09:58:56.393" v="420" actId="478"/>
          <ac:spMkLst>
            <pc:docMk/>
            <pc:sldMk cId="1817815640" sldId="273"/>
            <ac:spMk id="55" creationId="{B5C1F834-E623-4AC3-90B0-42201D81E983}"/>
          </ac:spMkLst>
        </pc:spChg>
        <pc:spChg chg="del mod">
          <ac:chgData name="Barak Matzoba" userId="21f3c754-f0f7-4d58-9de5-cfbce51e26f3" providerId="ADAL" clId="{CDD0C57D-3FCA-43E7-9E14-47903C1C1490}" dt="2022-05-01T09:58:38.304" v="418" actId="478"/>
          <ac:spMkLst>
            <pc:docMk/>
            <pc:sldMk cId="1817815640" sldId="273"/>
            <ac:spMk id="56" creationId="{88E051E4-AB36-4069-9F55-2C5A0572E529}"/>
          </ac:spMkLst>
        </pc:spChg>
        <pc:spChg chg="del mod">
          <ac:chgData name="Barak Matzoba" userId="21f3c754-f0f7-4d58-9de5-cfbce51e26f3" providerId="ADAL" clId="{CDD0C57D-3FCA-43E7-9E14-47903C1C1490}" dt="2022-05-01T09:52:46.087" v="298" actId="478"/>
          <ac:spMkLst>
            <pc:docMk/>
            <pc:sldMk cId="1817815640" sldId="273"/>
            <ac:spMk id="57" creationId="{27DBC0F4-6ABD-4273-92E3-4311DDB91B22}"/>
          </ac:spMkLst>
        </pc:spChg>
        <pc:spChg chg="del mod">
          <ac:chgData name="Barak Matzoba" userId="21f3c754-f0f7-4d58-9de5-cfbce51e26f3" providerId="ADAL" clId="{CDD0C57D-3FCA-43E7-9E14-47903C1C1490}" dt="2022-05-01T09:53:00.565" v="299" actId="478"/>
          <ac:spMkLst>
            <pc:docMk/>
            <pc:sldMk cId="1817815640" sldId="273"/>
            <ac:spMk id="58" creationId="{A2F3EC1E-49A6-40A7-BE2E-14D5E55C5E98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59" creationId="{839C2CB6-A7A6-4B9D-9DB4-19FE79D87257}"/>
          </ac:spMkLst>
        </pc:spChg>
        <pc:spChg chg="del mod">
          <ac:chgData name="Barak Matzoba" userId="21f3c754-f0f7-4d58-9de5-cfbce51e26f3" providerId="ADAL" clId="{CDD0C57D-3FCA-43E7-9E14-47903C1C1490}" dt="2022-05-01T09:59:14.429" v="425" actId="478"/>
          <ac:spMkLst>
            <pc:docMk/>
            <pc:sldMk cId="1817815640" sldId="273"/>
            <ac:spMk id="60" creationId="{2F660A00-A50F-4F82-8367-8F4D15272056}"/>
          </ac:spMkLst>
        </pc:spChg>
        <pc:spChg chg="del mod">
          <ac:chgData name="Barak Matzoba" userId="21f3c754-f0f7-4d58-9de5-cfbce51e26f3" providerId="ADAL" clId="{CDD0C57D-3FCA-43E7-9E14-47903C1C1490}" dt="2022-05-01T10:00:38.970" v="491" actId="478"/>
          <ac:spMkLst>
            <pc:docMk/>
            <pc:sldMk cId="1817815640" sldId="273"/>
            <ac:spMk id="61" creationId="{257B947D-B5A6-4FE2-8E52-F4FFBB3EF1CE}"/>
          </ac:spMkLst>
        </pc:spChg>
        <pc:spChg chg="del mod">
          <ac:chgData name="Barak Matzoba" userId="21f3c754-f0f7-4d58-9de5-cfbce51e26f3" providerId="ADAL" clId="{CDD0C57D-3FCA-43E7-9E14-47903C1C1490}" dt="2022-05-01T09:52:46.087" v="298" actId="478"/>
          <ac:spMkLst>
            <pc:docMk/>
            <pc:sldMk cId="1817815640" sldId="273"/>
            <ac:spMk id="62" creationId="{99CEF191-814B-4FB6-AD18-6A540EDAE28C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63" creationId="{49FB6C35-ABAC-4593-8670-085709E9B594}"/>
          </ac:spMkLst>
        </pc:spChg>
        <pc:spChg chg="del mod">
          <ac:chgData name="Barak Matzoba" userId="21f3c754-f0f7-4d58-9de5-cfbce51e26f3" providerId="ADAL" clId="{CDD0C57D-3FCA-43E7-9E14-47903C1C1490}" dt="2022-05-01T09:53:12.023" v="300" actId="478"/>
          <ac:spMkLst>
            <pc:docMk/>
            <pc:sldMk cId="1817815640" sldId="273"/>
            <ac:spMk id="64" creationId="{BC909646-134C-4DD9-81C9-5627954D8826}"/>
          </ac:spMkLst>
        </pc:spChg>
        <pc:spChg chg="del mod">
          <ac:chgData name="Barak Matzoba" userId="21f3c754-f0f7-4d58-9de5-cfbce51e26f3" providerId="ADAL" clId="{CDD0C57D-3FCA-43E7-9E14-47903C1C1490}" dt="2022-05-01T09:56:21.986" v="309" actId="478"/>
          <ac:spMkLst>
            <pc:docMk/>
            <pc:sldMk cId="1817815640" sldId="273"/>
            <ac:spMk id="65" creationId="{B71B97A8-2D92-4C5C-B94F-53CB02BB561E}"/>
          </ac:spMkLst>
        </pc:spChg>
        <pc:spChg chg="mod">
          <ac:chgData name="Barak Matzoba" userId="21f3c754-f0f7-4d58-9de5-cfbce51e26f3" providerId="ADAL" clId="{CDD0C57D-3FCA-43E7-9E14-47903C1C1490}" dt="2022-05-01T10:03:02.957" v="566" actId="208"/>
          <ac:spMkLst>
            <pc:docMk/>
            <pc:sldMk cId="1817815640" sldId="273"/>
            <ac:spMk id="66" creationId="{CE9AE5D1-9D4B-4BE7-A5D5-DE59F7DA702A}"/>
          </ac:spMkLst>
        </pc:spChg>
        <pc:spChg chg="add del mod">
          <ac:chgData name="Barak Matzoba" userId="21f3c754-f0f7-4d58-9de5-cfbce51e26f3" providerId="ADAL" clId="{CDD0C57D-3FCA-43E7-9E14-47903C1C1490}" dt="2022-05-01T10:02:39.210" v="563" actId="478"/>
          <ac:spMkLst>
            <pc:docMk/>
            <pc:sldMk cId="1817815640" sldId="273"/>
            <ac:spMk id="67" creationId="{3B7477C7-9FFB-42D9-BC55-A3D953492975}"/>
          </ac:spMkLst>
        </pc:spChg>
        <pc:spChg chg="add mod">
          <ac:chgData name="Barak Matzoba" userId="21f3c754-f0f7-4d58-9de5-cfbce51e26f3" providerId="ADAL" clId="{CDD0C57D-3FCA-43E7-9E14-47903C1C1490}" dt="2022-05-01T10:03:02.957" v="566" actId="208"/>
          <ac:spMkLst>
            <pc:docMk/>
            <pc:sldMk cId="1817815640" sldId="273"/>
            <ac:spMk id="68" creationId="{8B094EE7-E8E7-4D53-AEA1-341433232DA9}"/>
          </ac:spMkLst>
        </pc:spChg>
        <pc:spChg chg="add del mod">
          <ac:chgData name="Barak Matzoba" userId="21f3c754-f0f7-4d58-9de5-cfbce51e26f3" providerId="ADAL" clId="{CDD0C57D-3FCA-43E7-9E14-47903C1C1490}" dt="2022-05-01T10:02:33.198" v="561" actId="478"/>
          <ac:spMkLst>
            <pc:docMk/>
            <pc:sldMk cId="1817815640" sldId="273"/>
            <ac:spMk id="69" creationId="{A2AB980B-BAD8-4E0D-8E13-E9BB75BDF53B}"/>
          </ac:spMkLst>
        </pc:spChg>
        <pc:spChg chg="mod">
          <ac:chgData name="Barak Matzoba" userId="21f3c754-f0f7-4d58-9de5-cfbce51e26f3" providerId="ADAL" clId="{CDD0C57D-3FCA-43E7-9E14-47903C1C1490}" dt="2022-05-01T10:07:11.686" v="605" actId="20577"/>
          <ac:spMkLst>
            <pc:docMk/>
            <pc:sldMk cId="1817815640" sldId="273"/>
            <ac:spMk id="73" creationId="{7E104261-0957-48D4-9F78-3F37C5B7ACD5}"/>
          </ac:spMkLst>
        </pc:spChg>
        <pc:spChg chg="mod">
          <ac:chgData name="Barak Matzoba" userId="21f3c754-f0f7-4d58-9de5-cfbce51e26f3" providerId="ADAL" clId="{CDD0C57D-3FCA-43E7-9E14-47903C1C1490}" dt="2022-05-01T10:07:05.807" v="593" actId="20577"/>
          <ac:spMkLst>
            <pc:docMk/>
            <pc:sldMk cId="1817815640" sldId="273"/>
            <ac:spMk id="74" creationId="{8CC12D05-B459-45DF-A2A3-1417B54597A2}"/>
          </ac:spMkLst>
        </pc:spChg>
        <pc:spChg chg="mod">
          <ac:chgData name="Barak Matzoba" userId="21f3c754-f0f7-4d58-9de5-cfbce51e26f3" providerId="ADAL" clId="{CDD0C57D-3FCA-43E7-9E14-47903C1C1490}" dt="2022-05-01T10:06:58.118" v="586"/>
          <ac:spMkLst>
            <pc:docMk/>
            <pc:sldMk cId="1817815640" sldId="273"/>
            <ac:spMk id="77" creationId="{569395FF-B402-4056-9857-0CC094A48515}"/>
          </ac:spMkLst>
        </pc:spChg>
        <pc:spChg chg="mod">
          <ac:chgData name="Barak Matzoba" userId="21f3c754-f0f7-4d58-9de5-cfbce51e26f3" providerId="ADAL" clId="{CDD0C57D-3FCA-43E7-9E14-47903C1C1490}" dt="2022-05-01T10:06:58.118" v="586"/>
          <ac:spMkLst>
            <pc:docMk/>
            <pc:sldMk cId="1817815640" sldId="273"/>
            <ac:spMk id="78" creationId="{7008E9BB-1123-43BB-BA30-264704B5E12E}"/>
          </ac:spMkLst>
        </pc:spChg>
        <pc:spChg chg="mod">
          <ac:chgData name="Barak Matzoba" userId="21f3c754-f0f7-4d58-9de5-cfbce51e26f3" providerId="ADAL" clId="{CDD0C57D-3FCA-43E7-9E14-47903C1C1490}" dt="2022-05-01T10:06:58.118" v="586"/>
          <ac:spMkLst>
            <pc:docMk/>
            <pc:sldMk cId="1817815640" sldId="273"/>
            <ac:spMk id="79" creationId="{BC5949B8-E38C-4A92-A2FC-B7347DB1879F}"/>
          </ac:spMkLst>
        </pc:spChg>
        <pc:spChg chg="mod">
          <ac:chgData name="Barak Matzoba" userId="21f3c754-f0f7-4d58-9de5-cfbce51e26f3" providerId="ADAL" clId="{CDD0C57D-3FCA-43E7-9E14-47903C1C1490}" dt="2022-05-01T10:06:58.118" v="586"/>
          <ac:spMkLst>
            <pc:docMk/>
            <pc:sldMk cId="1817815640" sldId="273"/>
            <ac:spMk id="80" creationId="{25C57005-EFA5-4957-B789-492A7538A5E1}"/>
          </ac:spMkLst>
        </pc:spChg>
        <pc:spChg chg="add mod">
          <ac:chgData name="Barak Matzoba" userId="21f3c754-f0f7-4d58-9de5-cfbce51e26f3" providerId="ADAL" clId="{CDD0C57D-3FCA-43E7-9E14-47903C1C1490}" dt="2022-05-01T10:12:13.756" v="640" actId="1076"/>
          <ac:spMkLst>
            <pc:docMk/>
            <pc:sldMk cId="1817815640" sldId="273"/>
            <ac:spMk id="81" creationId="{CFA7E485-16AB-429E-8D3A-D7BA51ED4EE3}"/>
          </ac:spMkLst>
        </pc:spChg>
        <pc:spChg chg="add mod">
          <ac:chgData name="Barak Matzoba" userId="21f3c754-f0f7-4d58-9de5-cfbce51e26f3" providerId="ADAL" clId="{CDD0C57D-3FCA-43E7-9E14-47903C1C1490}" dt="2022-05-01T10:12:21.430" v="644" actId="20577"/>
          <ac:spMkLst>
            <pc:docMk/>
            <pc:sldMk cId="1817815640" sldId="273"/>
            <ac:spMk id="82" creationId="{95042BB0-F91B-4AE2-B3EB-AE32D94D06AF}"/>
          </ac:spMkLst>
        </pc:spChg>
        <pc:spChg chg="add mod">
          <ac:chgData name="Barak Matzoba" userId="21f3c754-f0f7-4d58-9de5-cfbce51e26f3" providerId="ADAL" clId="{CDD0C57D-3FCA-43E7-9E14-47903C1C1490}" dt="2022-05-01T10:12:45.328" v="651" actId="1038"/>
          <ac:spMkLst>
            <pc:docMk/>
            <pc:sldMk cId="1817815640" sldId="273"/>
            <ac:spMk id="83" creationId="{BB246FDF-D7F9-4350-AD4C-870BA1C4E0A8}"/>
          </ac:spMkLst>
        </pc:spChg>
        <pc:grpChg chg="add mod">
          <ac:chgData name="Barak Matzoba" userId="21f3c754-f0f7-4d58-9de5-cfbce51e26f3" providerId="ADAL" clId="{CDD0C57D-3FCA-43E7-9E14-47903C1C1490}" dt="2022-05-01T10:07:22.047" v="626" actId="1035"/>
          <ac:grpSpMkLst>
            <pc:docMk/>
            <pc:sldMk cId="1817815640" sldId="273"/>
            <ac:grpSpMk id="2" creationId="{74A1643D-B90D-40A1-8230-1B5B083A9597}"/>
          </ac:grpSpMkLst>
        </pc:grpChg>
        <pc:grpChg chg="mod">
          <ac:chgData name="Barak Matzoba" userId="21f3c754-f0f7-4d58-9de5-cfbce51e26f3" providerId="ADAL" clId="{CDD0C57D-3FCA-43E7-9E14-47903C1C1490}" dt="2022-05-01T09:36:48.367" v="209"/>
          <ac:grpSpMkLst>
            <pc:docMk/>
            <pc:sldMk cId="1817815640" sldId="273"/>
            <ac:grpSpMk id="3" creationId="{20301DF9-7188-473E-A599-588AC305CA52}"/>
          </ac:grpSpMkLst>
        </pc:grpChg>
        <pc:grpChg chg="mod">
          <ac:chgData name="Barak Matzoba" userId="21f3c754-f0f7-4d58-9de5-cfbce51e26f3" providerId="ADAL" clId="{CDD0C57D-3FCA-43E7-9E14-47903C1C1490}" dt="2022-05-01T09:36:48.367" v="209"/>
          <ac:grpSpMkLst>
            <pc:docMk/>
            <pc:sldMk cId="1817815640" sldId="273"/>
            <ac:grpSpMk id="4" creationId="{2636E018-0BF9-43B5-B4AF-5C2D6649C3B7}"/>
          </ac:grpSpMkLst>
        </pc:grpChg>
        <pc:grpChg chg="mod">
          <ac:chgData name="Barak Matzoba" userId="21f3c754-f0f7-4d58-9de5-cfbce51e26f3" providerId="ADAL" clId="{CDD0C57D-3FCA-43E7-9E14-47903C1C1490}" dt="2022-05-01T09:36:48.367" v="209"/>
          <ac:grpSpMkLst>
            <pc:docMk/>
            <pc:sldMk cId="1817815640" sldId="273"/>
            <ac:grpSpMk id="5" creationId="{239C55DB-BDF9-427A-92F4-F2AA4230B0BC}"/>
          </ac:grpSpMkLst>
        </pc:grpChg>
        <pc:grpChg chg="mod">
          <ac:chgData name="Barak Matzoba" userId="21f3c754-f0f7-4d58-9de5-cfbce51e26f3" providerId="ADAL" clId="{CDD0C57D-3FCA-43E7-9E14-47903C1C1490}" dt="2022-05-01T09:36:48.367" v="209"/>
          <ac:grpSpMkLst>
            <pc:docMk/>
            <pc:sldMk cId="1817815640" sldId="273"/>
            <ac:grpSpMk id="6" creationId="{E0DA263C-F45D-4B36-B0B7-09A0EBEFD0E3}"/>
          </ac:grpSpMkLst>
        </pc:grpChg>
        <pc:grpChg chg="del mod">
          <ac:chgData name="Barak Matzoba" userId="21f3c754-f0f7-4d58-9de5-cfbce51e26f3" providerId="ADAL" clId="{CDD0C57D-3FCA-43E7-9E14-47903C1C1490}" dt="2022-05-01T09:38:03.524" v="241" actId="478"/>
          <ac:grpSpMkLst>
            <pc:docMk/>
            <pc:sldMk cId="1817815640" sldId="273"/>
            <ac:grpSpMk id="7" creationId="{F0AFDB3D-966C-4E56-9959-389CC1DF5094}"/>
          </ac:grpSpMkLst>
        </pc:grpChg>
        <pc:grpChg chg="add del mod">
          <ac:chgData name="Barak Matzoba" userId="21f3c754-f0f7-4d58-9de5-cfbce51e26f3" providerId="ADAL" clId="{CDD0C57D-3FCA-43E7-9E14-47903C1C1490}" dt="2022-05-01T10:02:00.116" v="554" actId="164"/>
          <ac:grpSpMkLst>
            <pc:docMk/>
            <pc:sldMk cId="1817815640" sldId="273"/>
            <ac:grpSpMk id="30" creationId="{85F6F9D7-6B0D-4100-95AE-BAF13C9B5042}"/>
          </ac:grpSpMkLst>
        </pc:grpChg>
        <pc:grpChg chg="del mod">
          <ac:chgData name="Barak Matzoba" userId="21f3c754-f0f7-4d58-9de5-cfbce51e26f3" providerId="ADAL" clId="{CDD0C57D-3FCA-43E7-9E14-47903C1C1490}" dt="2022-05-01T09:56:21.986" v="309" actId="478"/>
          <ac:grpSpMkLst>
            <pc:docMk/>
            <pc:sldMk cId="1817815640" sldId="273"/>
            <ac:grpSpMk id="31" creationId="{AD11F584-0104-4DF5-8897-02A1042B562B}"/>
          </ac:grpSpMkLst>
        </pc:grpChg>
        <pc:grpChg chg="del mod">
          <ac:chgData name="Barak Matzoba" userId="21f3c754-f0f7-4d58-9de5-cfbce51e26f3" providerId="ADAL" clId="{CDD0C57D-3FCA-43E7-9E14-47903C1C1490}" dt="2022-05-01T09:59:14.429" v="425" actId="478"/>
          <ac:grpSpMkLst>
            <pc:docMk/>
            <pc:sldMk cId="1817815640" sldId="273"/>
            <ac:grpSpMk id="32" creationId="{7B6F4B5E-D40B-41C6-BF1C-79FE23A75A8B}"/>
          </ac:grpSpMkLst>
        </pc:grpChg>
        <pc:grpChg chg="del mod">
          <ac:chgData name="Barak Matzoba" userId="21f3c754-f0f7-4d58-9de5-cfbce51e26f3" providerId="ADAL" clId="{CDD0C57D-3FCA-43E7-9E14-47903C1C1490}" dt="2022-05-01T09:58:38.304" v="418" actId="478"/>
          <ac:grpSpMkLst>
            <pc:docMk/>
            <pc:sldMk cId="1817815640" sldId="273"/>
            <ac:grpSpMk id="33" creationId="{60894E42-2048-4A1D-95CA-02A7E38848F5}"/>
          </ac:grpSpMkLst>
        </pc:grpChg>
        <pc:grpChg chg="del mod">
          <ac:chgData name="Barak Matzoba" userId="21f3c754-f0f7-4d58-9de5-cfbce51e26f3" providerId="ADAL" clId="{CDD0C57D-3FCA-43E7-9E14-47903C1C1490}" dt="2022-05-01T09:58:59.826" v="421" actId="478"/>
          <ac:grpSpMkLst>
            <pc:docMk/>
            <pc:sldMk cId="1817815640" sldId="273"/>
            <ac:grpSpMk id="34" creationId="{0EDCB093-EC06-4A25-BF7C-683B0EAACCA8}"/>
          </ac:grpSpMkLst>
        </pc:grpChg>
        <pc:grpChg chg="mod">
          <ac:chgData name="Barak Matzoba" userId="21f3c754-f0f7-4d58-9de5-cfbce51e26f3" providerId="ADAL" clId="{CDD0C57D-3FCA-43E7-9E14-47903C1C1490}" dt="2022-05-01T09:52:09.532" v="295"/>
          <ac:grpSpMkLst>
            <pc:docMk/>
            <pc:sldMk cId="1817815640" sldId="273"/>
            <ac:grpSpMk id="35" creationId="{A38A4272-E8DB-4631-8721-232EF59A02B1}"/>
          </ac:grpSpMkLst>
        </pc:grpChg>
        <pc:grpChg chg="mod">
          <ac:chgData name="Barak Matzoba" userId="21f3c754-f0f7-4d58-9de5-cfbce51e26f3" providerId="ADAL" clId="{CDD0C57D-3FCA-43E7-9E14-47903C1C1490}" dt="2022-05-01T09:52:09.532" v="295"/>
          <ac:grpSpMkLst>
            <pc:docMk/>
            <pc:sldMk cId="1817815640" sldId="273"/>
            <ac:grpSpMk id="36" creationId="{0C2FED7E-5D40-47BC-8CE2-4F8CEF1D4A19}"/>
          </ac:grpSpMkLst>
        </pc:grpChg>
        <pc:grpChg chg="add mod">
          <ac:chgData name="Barak Matzoba" userId="21f3c754-f0f7-4d58-9de5-cfbce51e26f3" providerId="ADAL" clId="{CDD0C57D-3FCA-43E7-9E14-47903C1C1490}" dt="2022-05-01T10:07:22.047" v="626" actId="1035"/>
          <ac:grpSpMkLst>
            <pc:docMk/>
            <pc:sldMk cId="1817815640" sldId="273"/>
            <ac:grpSpMk id="70" creationId="{3510B113-9B3E-40A2-98B9-89951B1378B3}"/>
          </ac:grpSpMkLst>
        </pc:grpChg>
        <pc:grpChg chg="add mod">
          <ac:chgData name="Barak Matzoba" userId="21f3c754-f0f7-4d58-9de5-cfbce51e26f3" providerId="ADAL" clId="{CDD0C57D-3FCA-43E7-9E14-47903C1C1490}" dt="2022-05-01T10:07:22.047" v="626" actId="1035"/>
          <ac:grpSpMkLst>
            <pc:docMk/>
            <pc:sldMk cId="1817815640" sldId="273"/>
            <ac:grpSpMk id="71" creationId="{55558B98-F6B4-443A-95AE-7A86F019D109}"/>
          </ac:grpSpMkLst>
        </pc:grpChg>
        <pc:grpChg chg="mod">
          <ac:chgData name="Barak Matzoba" userId="21f3c754-f0f7-4d58-9de5-cfbce51e26f3" providerId="ADAL" clId="{CDD0C57D-3FCA-43E7-9E14-47903C1C1490}" dt="2022-05-01T10:06:58.118" v="586"/>
          <ac:grpSpMkLst>
            <pc:docMk/>
            <pc:sldMk cId="1817815640" sldId="273"/>
            <ac:grpSpMk id="72" creationId="{E6347942-AE86-41C2-BEFB-CC2570CEFBD2}"/>
          </ac:grpSpMkLst>
        </pc:grpChg>
        <pc:grpChg chg="mod">
          <ac:chgData name="Barak Matzoba" userId="21f3c754-f0f7-4d58-9de5-cfbce51e26f3" providerId="ADAL" clId="{CDD0C57D-3FCA-43E7-9E14-47903C1C1490}" dt="2022-05-01T10:06:58.118" v="586"/>
          <ac:grpSpMkLst>
            <pc:docMk/>
            <pc:sldMk cId="1817815640" sldId="273"/>
            <ac:grpSpMk id="75" creationId="{E69F621C-8A79-4736-8F8C-679480A1CA7C}"/>
          </ac:grpSpMkLst>
        </pc:grpChg>
        <pc:grpChg chg="mod">
          <ac:chgData name="Barak Matzoba" userId="21f3c754-f0f7-4d58-9de5-cfbce51e26f3" providerId="ADAL" clId="{CDD0C57D-3FCA-43E7-9E14-47903C1C1490}" dt="2022-05-01T10:06:58.118" v="586"/>
          <ac:grpSpMkLst>
            <pc:docMk/>
            <pc:sldMk cId="1817815640" sldId="273"/>
            <ac:grpSpMk id="76" creationId="{04955933-4625-4C5C-B4D3-BF29D11E294F}"/>
          </ac:grpSpMkLst>
        </pc:grpChg>
        <pc:graphicFrameChg chg="add del mod">
          <ac:chgData name="Barak Matzoba" userId="21f3c754-f0f7-4d58-9de5-cfbce51e26f3" providerId="ADAL" clId="{CDD0C57D-3FCA-43E7-9E14-47903C1C1490}" dt="2022-05-01T10:00:27.924" v="488" actId="478"/>
          <ac:graphicFrameMkLst>
            <pc:docMk/>
            <pc:sldMk cId="1817815640" sldId="273"/>
            <ac:graphicFrameMk id="29" creationId="{6DE822B8-F33C-4217-BDFF-3AA782A5B5BB}"/>
          </ac:graphicFrameMkLst>
        </pc:graphicFrameChg>
        <pc:picChg chg="add mod">
          <ac:chgData name="Barak Matzoba" userId="21f3c754-f0f7-4d58-9de5-cfbce51e26f3" providerId="ADAL" clId="{CDD0C57D-3FCA-43E7-9E14-47903C1C1490}" dt="2022-05-01T10:07:22.047" v="626" actId="1035"/>
          <ac:picMkLst>
            <pc:docMk/>
            <pc:sldMk cId="1817815640" sldId="273"/>
            <ac:picMk id="24" creationId="{3D704977-E5B8-4673-87E4-A1F16A230E94}"/>
          </ac:picMkLst>
        </pc:picChg>
        <pc:picChg chg="add mod">
          <ac:chgData name="Barak Matzoba" userId="21f3c754-f0f7-4d58-9de5-cfbce51e26f3" providerId="ADAL" clId="{CDD0C57D-3FCA-43E7-9E14-47903C1C1490}" dt="2022-05-01T10:07:22.047" v="626" actId="1035"/>
          <ac:picMkLst>
            <pc:docMk/>
            <pc:sldMk cId="1817815640" sldId="273"/>
            <ac:picMk id="25" creationId="{EC5B95ED-883C-4409-AAE0-E20A48915F67}"/>
          </ac:picMkLst>
        </pc:picChg>
        <pc:picChg chg="add mod">
          <ac:chgData name="Barak Matzoba" userId="21f3c754-f0f7-4d58-9de5-cfbce51e26f3" providerId="ADAL" clId="{CDD0C57D-3FCA-43E7-9E14-47903C1C1490}" dt="2022-05-01T10:07:22.047" v="626" actId="1035"/>
          <ac:picMkLst>
            <pc:docMk/>
            <pc:sldMk cId="1817815640" sldId="273"/>
            <ac:picMk id="27" creationId="{1B4E6F78-6860-4813-8649-59CCACA5BAFF}"/>
          </ac:picMkLst>
        </pc:picChg>
        <pc:picChg chg="add mod ord">
          <ac:chgData name="Barak Matzoba" userId="21f3c754-f0f7-4d58-9de5-cfbce51e26f3" providerId="ADAL" clId="{CDD0C57D-3FCA-43E7-9E14-47903C1C1490}" dt="2022-05-01T10:13:41.584" v="659" actId="29295"/>
          <ac:picMkLst>
            <pc:docMk/>
            <pc:sldMk cId="1817815640" sldId="273"/>
            <ac:picMk id="85" creationId="{D7D6C36C-170E-4ED6-B1FD-7D70D1AE16CB}"/>
          </ac:picMkLst>
        </pc:picChg>
        <pc:cxnChg chg="del mod">
          <ac:chgData name="Barak Matzoba" userId="21f3c754-f0f7-4d58-9de5-cfbce51e26f3" providerId="ADAL" clId="{CDD0C57D-3FCA-43E7-9E14-47903C1C1490}" dt="2022-05-01T09:38:06.373" v="242" actId="478"/>
          <ac:cxnSpMkLst>
            <pc:docMk/>
            <pc:sldMk cId="1817815640" sldId="273"/>
            <ac:cxnSpMk id="8" creationId="{41CEA138-7E63-4574-9EE5-BAF31814A4B3}"/>
          </ac:cxnSpMkLst>
        </pc:cxnChg>
        <pc:cxnChg chg="mod">
          <ac:chgData name="Barak Matzoba" userId="21f3c754-f0f7-4d58-9de5-cfbce51e26f3" providerId="ADAL" clId="{CDD0C57D-3FCA-43E7-9E14-47903C1C1490}" dt="2022-05-01T09:36:48.367" v="209"/>
          <ac:cxnSpMkLst>
            <pc:docMk/>
            <pc:sldMk cId="1817815640" sldId="273"/>
            <ac:cxnSpMk id="11" creationId="{9025F426-08B9-4682-8900-2A8B64EA9700}"/>
          </ac:cxnSpMkLst>
        </pc:cxnChg>
        <pc:cxnChg chg="mod">
          <ac:chgData name="Barak Matzoba" userId="21f3c754-f0f7-4d58-9de5-cfbce51e26f3" providerId="ADAL" clId="{CDD0C57D-3FCA-43E7-9E14-47903C1C1490}" dt="2022-05-01T09:36:48.367" v="209"/>
          <ac:cxnSpMkLst>
            <pc:docMk/>
            <pc:sldMk cId="1817815640" sldId="273"/>
            <ac:cxnSpMk id="14" creationId="{8A2AB43F-B9F5-4356-9E2A-1E98A3939F41}"/>
          </ac:cxnSpMkLst>
        </pc:cxnChg>
        <pc:cxnChg chg="mod">
          <ac:chgData name="Barak Matzoba" userId="21f3c754-f0f7-4d58-9de5-cfbce51e26f3" providerId="ADAL" clId="{CDD0C57D-3FCA-43E7-9E14-47903C1C1490}" dt="2022-05-01T09:36:48.367" v="209"/>
          <ac:cxnSpMkLst>
            <pc:docMk/>
            <pc:sldMk cId="1817815640" sldId="273"/>
            <ac:cxnSpMk id="17" creationId="{1AC5C424-0090-45B2-A983-FC5BFCB0420E}"/>
          </ac:cxnSpMkLst>
        </pc:cxnChg>
        <pc:cxnChg chg="mod">
          <ac:chgData name="Barak Matzoba" userId="21f3c754-f0f7-4d58-9de5-cfbce51e26f3" providerId="ADAL" clId="{CDD0C57D-3FCA-43E7-9E14-47903C1C1490}" dt="2022-05-01T09:36:48.367" v="209"/>
          <ac:cxnSpMkLst>
            <pc:docMk/>
            <pc:sldMk cId="1817815640" sldId="273"/>
            <ac:cxnSpMk id="20" creationId="{46DF5E83-8F19-444D-BFAE-590BE442885A}"/>
          </ac:cxnSpMkLst>
        </pc:cxnChg>
        <pc:cxnChg chg="mod">
          <ac:chgData name="Barak Matzoba" userId="21f3c754-f0f7-4d58-9de5-cfbce51e26f3" providerId="ADAL" clId="{CDD0C57D-3FCA-43E7-9E14-47903C1C1490}" dt="2022-05-01T09:36:48.367" v="209"/>
          <ac:cxnSpMkLst>
            <pc:docMk/>
            <pc:sldMk cId="1817815640" sldId="273"/>
            <ac:cxnSpMk id="21" creationId="{D4624D6A-CDF5-489B-882C-9A1DDEF448BB}"/>
          </ac:cxnSpMkLst>
        </pc:cxnChg>
        <pc:cxnChg chg="del mod">
          <ac:chgData name="Barak Matzoba" userId="21f3c754-f0f7-4d58-9de5-cfbce51e26f3" providerId="ADAL" clId="{CDD0C57D-3FCA-43E7-9E14-47903C1C1490}" dt="2022-05-01T09:38:09.816" v="243" actId="478"/>
          <ac:cxnSpMkLst>
            <pc:docMk/>
            <pc:sldMk cId="1817815640" sldId="273"/>
            <ac:cxnSpMk id="22" creationId="{977223D3-2466-4B06-9234-0F84F8CBB75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3DAC40-7A66-40AA-BEF0-925653E1E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F0A54D2-270D-4BC7-9F06-B093819AC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86BF69-55BB-42C7-81CB-779BD179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BD5F68-B87F-40E0-BC6E-2AE56B56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39ED5A9-FC07-4D66-B77A-06F087CE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195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00EFF8-DC03-4982-A198-56576E21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1817A76-F971-48CE-A838-395DFFF42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7A773C7-F906-4729-BDDE-6CBDCF0F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536324B-79E0-4343-8783-92F67AE0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21ABFDB-1035-492D-BCD6-69AD776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96B1401-D241-4E34-8543-4F8BE1B5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358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477B15-C205-406C-82A8-FD69761A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38E2B6B-969E-4BE7-9D59-8475CB717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609BA26-4AC3-43D1-A637-03F8CF5DE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3E63343-D862-42F1-A90F-3AA1CA1C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E1009D3-5ED5-4691-8DD5-CE2AA549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3E62DE-5671-4976-BEC8-08167603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44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50C84B-35A8-4ABB-986F-31F784E3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7C65FBC-B663-4755-9CE1-DE1699A6D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382EA85-5D15-4969-A0AE-72495594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CBC97D8-C2CA-445A-A96F-2F00C27D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AAF3E1A-3B91-4B01-BEF5-A3B9B632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571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A17AD59-25A7-474A-AC4B-362A9567E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4C74B1F-EC04-415B-90D4-6B1D29BAE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7E33976-6FAA-468B-8F4D-064EDF4C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F13E23-3641-46C3-9DB6-483A8C35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C8FE24C-EE97-4B9F-8968-1E2B415F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11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B835D6-4FB1-4D85-9B75-2D847A48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8E64FE-4297-485F-9BD6-58A10243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4E4418-1388-4730-B3AE-45A6F986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43EFB69-6EBF-4CA5-A430-09F4EF42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D7CCAD-2B0B-4346-B687-5C0FC3D6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56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3DDC4A-534C-4C68-BA0F-4B38A83A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BCDAA62-C757-4F26-ADA9-81283F34B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3BF72D-8B37-4B89-887A-4A702029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EEAA92-D1A6-4CDD-8AE6-72279603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FAC308-FF31-41C8-86E7-FB5CF48C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400B02-BD53-484C-9A61-CCE60BDA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D5E6785-63A3-4778-8667-93038B42B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43C2CAC-D74F-4C79-9D34-B20190D5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FDEC73B-2119-4178-8C3A-AA207E28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8BC4DF4-69B8-408D-B9BF-6625B6C6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D56F9B7-4698-45CC-A5AE-5A1CC892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22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3ED73A-A281-41C4-A877-7D2A700B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6D33BE-F07E-4A31-AA77-F30407354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241FADD-C08C-451F-BAC8-493719A89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229942D-6675-47FC-B4A3-4A5B4C625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24538BE-F845-4C41-BAD9-056236107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175EC91-060F-402D-93DF-F0A87388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85B16A9-A6AE-4D51-B906-AB62698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3747673-FCA0-4016-AF87-5537A60B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133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F5CDAC3D-F8E9-419F-BCAA-18F06FB5F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3FEA745-14DA-4888-98C3-18155EF4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2739124-2594-4499-A0AA-0E98217E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E21E8F7-ECBF-42C1-A838-9ACA0F7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350" y="2219325"/>
            <a:ext cx="8877300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49030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5" y="372499"/>
            <a:ext cx="1071224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660860DA-307E-434E-A6F5-424FF602C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4490" y="1902235"/>
            <a:ext cx="8015134" cy="3857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8974686-CE38-4746-B0E2-DCA1FCB96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7E10190-BCB2-48ED-B017-6EB1D7A1E9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4F650D-5DC9-4A78-90AA-F4504953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6178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57649FD-45FD-48B7-8366-109E3D10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F2700CE-D967-454F-B7CD-7042055D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716DB87-D3BE-442F-BDE0-AF7E7663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896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DFD7177-B0A0-40FC-8F0E-BEF6282A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E1A476F-87FA-4926-9936-AC0A063C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76CC14-5940-4C50-9EF8-CF43A33F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6FFB9-8E62-41B9-8309-10A030640D22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04B128-BDD0-4203-80B3-E3DD335A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69F37CA-9271-4ECE-8964-62AE2BEF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D9C-DDFD-423E-8CA7-A0C93D40A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0B81442-D742-45A7-804A-CD2C68069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D89A7D17-3D10-4000-8186-546D4561918C}"/>
              </a:ext>
            </a:extLst>
          </p:cNvPr>
          <p:cNvSpPr txBox="1">
            <a:spLocks/>
          </p:cNvSpPr>
          <p:nvPr/>
        </p:nvSpPr>
        <p:spPr>
          <a:xfrm>
            <a:off x="8649929" y="3429000"/>
            <a:ext cx="1836173" cy="5235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התנסות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MVP</a:t>
            </a:r>
            <a:endParaRPr lang="he-I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3029" y="2551837"/>
            <a:ext cx="43634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מודל </a:t>
            </a:r>
          </a:p>
          <a:p>
            <a:pPr algn="ctr"/>
            <a:r>
              <a:rPr lang="en-US" sz="5400" b="1" dirty="0"/>
              <a:t>MVP</a:t>
            </a:r>
            <a:endParaRPr lang="he-IL" sz="5400" b="1" dirty="0"/>
          </a:p>
        </p:txBody>
      </p:sp>
      <p:pic>
        <p:nvPicPr>
          <p:cNvPr id="6" name="תמונה 5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A7EB8FAF-F690-403E-8E10-8DFEC4F2BA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486;p74">
            <a:extLst>
              <a:ext uri="{FF2B5EF4-FFF2-40B4-BE49-F238E27FC236}">
                <a16:creationId xmlns:a16="http://schemas.microsoft.com/office/drawing/2014/main" id="{84EE34C8-C8E6-40A8-B642-448FAEA26344}"/>
              </a:ext>
            </a:extLst>
          </p:cNvPr>
          <p:cNvGrpSpPr/>
          <p:nvPr/>
        </p:nvGrpSpPr>
        <p:grpSpPr>
          <a:xfrm>
            <a:off x="973667" y="2188395"/>
            <a:ext cx="10648269" cy="2280216"/>
            <a:chOff x="1808063" y="4294338"/>
            <a:chExt cx="3370782" cy="721817"/>
          </a:xfrm>
          <a:solidFill>
            <a:srgbClr val="29BBDD"/>
          </a:solidFill>
        </p:grpSpPr>
        <p:sp>
          <p:nvSpPr>
            <p:cNvPr id="3" name="Google Shape;12487;p74">
              <a:extLst>
                <a:ext uri="{FF2B5EF4-FFF2-40B4-BE49-F238E27FC236}">
                  <a16:creationId xmlns:a16="http://schemas.microsoft.com/office/drawing/2014/main" id="{C5166329-5A88-4832-8CAB-755C38C7DC0B}"/>
                </a:ext>
              </a:extLst>
            </p:cNvPr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Google Shape;12488;p74">
              <a:extLst>
                <a:ext uri="{FF2B5EF4-FFF2-40B4-BE49-F238E27FC236}">
                  <a16:creationId xmlns:a16="http://schemas.microsoft.com/office/drawing/2014/main" id="{639D4A12-30B5-417B-9396-C9CB4CA63B36}"/>
                </a:ext>
              </a:extLst>
            </p:cNvPr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Google Shape;12489;p74">
              <a:extLst>
                <a:ext uri="{FF2B5EF4-FFF2-40B4-BE49-F238E27FC236}">
                  <a16:creationId xmlns:a16="http://schemas.microsoft.com/office/drawing/2014/main" id="{83A9E699-081F-45F9-8448-55A2E39CD840}"/>
                </a:ext>
              </a:extLst>
            </p:cNvPr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Google Shape;12490;p74">
              <a:extLst>
                <a:ext uri="{FF2B5EF4-FFF2-40B4-BE49-F238E27FC236}">
                  <a16:creationId xmlns:a16="http://schemas.microsoft.com/office/drawing/2014/main" id="{91BA44C2-1F35-4791-8BED-9344C58D803E}"/>
                </a:ext>
              </a:extLst>
            </p:cNvPr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Google Shape;12491;p74">
              <a:extLst>
                <a:ext uri="{FF2B5EF4-FFF2-40B4-BE49-F238E27FC236}">
                  <a16:creationId xmlns:a16="http://schemas.microsoft.com/office/drawing/2014/main" id="{6F337AF7-B358-4B20-9CA1-ECEFF4328B44}"/>
                </a:ext>
              </a:extLst>
            </p:cNvPr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Google Shape;12492;p74">
              <a:extLst>
                <a:ext uri="{FF2B5EF4-FFF2-40B4-BE49-F238E27FC236}">
                  <a16:creationId xmlns:a16="http://schemas.microsoft.com/office/drawing/2014/main" id="{123C23D8-F1E6-4456-B5BA-09C12DFAE9F1}"/>
                </a:ext>
              </a:extLst>
            </p:cNvPr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Google Shape;12493;p74">
              <a:extLst>
                <a:ext uri="{FF2B5EF4-FFF2-40B4-BE49-F238E27FC236}">
                  <a16:creationId xmlns:a16="http://schemas.microsoft.com/office/drawing/2014/main" id="{36CDE410-4F6F-4C53-9F16-CF8ADB0BB7A8}"/>
                </a:ext>
              </a:extLst>
            </p:cNvPr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12494;p74">
              <a:extLst>
                <a:ext uri="{FF2B5EF4-FFF2-40B4-BE49-F238E27FC236}">
                  <a16:creationId xmlns:a16="http://schemas.microsoft.com/office/drawing/2014/main" id="{48AAFE77-732E-4417-8989-6CC63387AAED}"/>
                </a:ext>
              </a:extLst>
            </p:cNvPr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12495;p74">
              <a:extLst>
                <a:ext uri="{FF2B5EF4-FFF2-40B4-BE49-F238E27FC236}">
                  <a16:creationId xmlns:a16="http://schemas.microsoft.com/office/drawing/2014/main" id="{092F6593-058B-416D-B41D-57FA77947FD9}"/>
                </a:ext>
              </a:extLst>
            </p:cNvPr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Google Shape;12496;p74">
              <a:extLst>
                <a:ext uri="{FF2B5EF4-FFF2-40B4-BE49-F238E27FC236}">
                  <a16:creationId xmlns:a16="http://schemas.microsoft.com/office/drawing/2014/main" id="{DBF4AF11-EA9C-46D6-8336-A6DCEC3BE080}"/>
                </a:ext>
              </a:extLst>
            </p:cNvPr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85CE56A1-46CE-4EDC-AC26-593E0AD0628E}"/>
              </a:ext>
            </a:extLst>
          </p:cNvPr>
          <p:cNvSpPr txBox="1"/>
          <p:nvPr/>
        </p:nvSpPr>
        <p:spPr>
          <a:xfrm>
            <a:off x="9531006" y="4803254"/>
            <a:ext cx="197197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ניתוח השדה</a:t>
            </a:r>
          </a:p>
        </p:txBody>
      </p:sp>
      <p:sp>
        <p:nvSpPr>
          <p:cNvPr id="15" name="צורה חופשית 58">
            <a:extLst>
              <a:ext uri="{FF2B5EF4-FFF2-40B4-BE49-F238E27FC236}">
                <a16:creationId xmlns:a16="http://schemas.microsoft.com/office/drawing/2014/main" id="{185C5D2A-C30C-4CF3-82E3-D168D61BB701}"/>
              </a:ext>
            </a:extLst>
          </p:cNvPr>
          <p:cNvSpPr/>
          <p:nvPr/>
        </p:nvSpPr>
        <p:spPr>
          <a:xfrm>
            <a:off x="1610067" y="4861843"/>
            <a:ext cx="1109091" cy="374904"/>
          </a:xfrm>
          <a:custGeom>
            <a:avLst/>
            <a:gdLst>
              <a:gd name="connsiteX0" fmla="*/ 0 w 1109091"/>
              <a:gd name="connsiteY0" fmla="*/ 0 h 374904"/>
              <a:gd name="connsiteX1" fmla="*/ 1109091 w 1109091"/>
              <a:gd name="connsiteY1" fmla="*/ 0 h 374904"/>
              <a:gd name="connsiteX2" fmla="*/ 1109091 w 1109091"/>
              <a:gd name="connsiteY2" fmla="*/ 374904 h 374904"/>
              <a:gd name="connsiteX3" fmla="*/ 0 w 1109091"/>
              <a:gd name="connsiteY3" fmla="*/ 374904 h 374904"/>
              <a:gd name="connsiteX4" fmla="*/ 0 w 110909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091" h="374904">
                <a:moveTo>
                  <a:pt x="0" y="0"/>
                </a:moveTo>
                <a:lnTo>
                  <a:pt x="1109091" y="0"/>
                </a:lnTo>
                <a:lnTo>
                  <a:pt x="1109091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b" anchorCtr="0">
            <a:noAutofit/>
          </a:bodyPr>
          <a:lstStyle/>
          <a:p>
            <a:pPr lvl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השקה</a:t>
            </a:r>
            <a:endParaRPr lang="he-IL" sz="2400" b="1" kern="1200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צורה חופשית 59">
            <a:extLst>
              <a:ext uri="{FF2B5EF4-FFF2-40B4-BE49-F238E27FC236}">
                <a16:creationId xmlns:a16="http://schemas.microsoft.com/office/drawing/2014/main" id="{C9DA460F-C77B-4071-B497-D372DB17FC99}"/>
              </a:ext>
            </a:extLst>
          </p:cNvPr>
          <p:cNvSpPr/>
          <p:nvPr/>
        </p:nvSpPr>
        <p:spPr>
          <a:xfrm>
            <a:off x="3664277" y="4907564"/>
            <a:ext cx="1109091" cy="374904"/>
          </a:xfrm>
          <a:custGeom>
            <a:avLst/>
            <a:gdLst>
              <a:gd name="connsiteX0" fmla="*/ 0 w 1109091"/>
              <a:gd name="connsiteY0" fmla="*/ 0 h 374904"/>
              <a:gd name="connsiteX1" fmla="*/ 1109091 w 1109091"/>
              <a:gd name="connsiteY1" fmla="*/ 0 h 374904"/>
              <a:gd name="connsiteX2" fmla="*/ 1109091 w 1109091"/>
              <a:gd name="connsiteY2" fmla="*/ 374904 h 374904"/>
              <a:gd name="connsiteX3" fmla="*/ 0 w 1109091"/>
              <a:gd name="connsiteY3" fmla="*/ 374904 h 374904"/>
              <a:gd name="connsiteX4" fmla="*/ 0 w 110909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091" h="374904">
                <a:moveTo>
                  <a:pt x="0" y="0"/>
                </a:moveTo>
                <a:lnTo>
                  <a:pt x="1109091" y="0"/>
                </a:lnTo>
                <a:lnTo>
                  <a:pt x="1109091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b" anchorCtr="0">
            <a:noAutofit/>
          </a:bodyPr>
          <a:lstStyle/>
          <a:p>
            <a:pPr lvl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יצירת מדדים</a:t>
            </a:r>
          </a:p>
        </p:txBody>
      </p:sp>
      <p:sp>
        <p:nvSpPr>
          <p:cNvPr id="17" name="צורה חופשית 60">
            <a:extLst>
              <a:ext uri="{FF2B5EF4-FFF2-40B4-BE49-F238E27FC236}">
                <a16:creationId xmlns:a16="http://schemas.microsoft.com/office/drawing/2014/main" id="{976A274A-2DDC-4B36-BC6C-BD8F43711B37}"/>
              </a:ext>
            </a:extLst>
          </p:cNvPr>
          <p:cNvSpPr/>
          <p:nvPr/>
        </p:nvSpPr>
        <p:spPr>
          <a:xfrm>
            <a:off x="5471501" y="4861843"/>
            <a:ext cx="1640206" cy="366143"/>
          </a:xfrm>
          <a:custGeom>
            <a:avLst/>
            <a:gdLst>
              <a:gd name="connsiteX0" fmla="*/ 0 w 1109091"/>
              <a:gd name="connsiteY0" fmla="*/ 0 h 374904"/>
              <a:gd name="connsiteX1" fmla="*/ 1109091 w 1109091"/>
              <a:gd name="connsiteY1" fmla="*/ 0 h 374904"/>
              <a:gd name="connsiteX2" fmla="*/ 1109091 w 1109091"/>
              <a:gd name="connsiteY2" fmla="*/ 374904 h 374904"/>
              <a:gd name="connsiteX3" fmla="*/ 0 w 1109091"/>
              <a:gd name="connsiteY3" fmla="*/ 374904 h 374904"/>
              <a:gd name="connsiteX4" fmla="*/ 0 w 110909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091" h="374904">
                <a:moveTo>
                  <a:pt x="0" y="0"/>
                </a:moveTo>
                <a:lnTo>
                  <a:pt x="1109091" y="0"/>
                </a:lnTo>
                <a:lnTo>
                  <a:pt x="1109091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b" anchorCtr="0">
            <a:noAutofit/>
          </a:bodyPr>
          <a:lstStyle/>
          <a:p>
            <a:pPr lvl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חשיבה- מוצר "רזה"</a:t>
            </a:r>
          </a:p>
        </p:txBody>
      </p:sp>
      <p:sp>
        <p:nvSpPr>
          <p:cNvPr id="18" name="צורה חופשית 61">
            <a:extLst>
              <a:ext uri="{FF2B5EF4-FFF2-40B4-BE49-F238E27FC236}">
                <a16:creationId xmlns:a16="http://schemas.microsoft.com/office/drawing/2014/main" id="{34AEC1D1-08F7-4697-9F04-278D5CBDFC30}"/>
              </a:ext>
            </a:extLst>
          </p:cNvPr>
          <p:cNvSpPr/>
          <p:nvPr/>
        </p:nvSpPr>
        <p:spPr>
          <a:xfrm>
            <a:off x="7809840" y="4578382"/>
            <a:ext cx="1373127" cy="658365"/>
          </a:xfrm>
          <a:custGeom>
            <a:avLst/>
            <a:gdLst>
              <a:gd name="connsiteX0" fmla="*/ 0 w 1109091"/>
              <a:gd name="connsiteY0" fmla="*/ 0 h 374904"/>
              <a:gd name="connsiteX1" fmla="*/ 1109091 w 1109091"/>
              <a:gd name="connsiteY1" fmla="*/ 0 h 374904"/>
              <a:gd name="connsiteX2" fmla="*/ 1109091 w 1109091"/>
              <a:gd name="connsiteY2" fmla="*/ 374904 h 374904"/>
              <a:gd name="connsiteX3" fmla="*/ 0 w 1109091"/>
              <a:gd name="connsiteY3" fmla="*/ 374904 h 374904"/>
              <a:gd name="connsiteX4" fmla="*/ 0 w 110909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091" h="374904">
                <a:moveTo>
                  <a:pt x="0" y="0"/>
                </a:moveTo>
                <a:lnTo>
                  <a:pt x="1109091" y="0"/>
                </a:lnTo>
                <a:lnTo>
                  <a:pt x="1109091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b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ערך מוסף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36723D1-22FE-4782-A908-C66445A4E909}"/>
              </a:ext>
            </a:extLst>
          </p:cNvPr>
          <p:cNvSpPr txBox="1"/>
          <p:nvPr/>
        </p:nvSpPr>
        <p:spPr>
          <a:xfrm>
            <a:off x="973667" y="371777"/>
            <a:ext cx="97631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חמשת השלבים ליצירת </a:t>
            </a:r>
            <a:r>
              <a:rPr lang="en-US" sz="48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MVP</a:t>
            </a:r>
            <a:r>
              <a:rPr lang="he-IL" sz="48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מוצלח</a:t>
            </a:r>
            <a:endParaRPr lang="he-IL" sz="4800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55">
            <a:extLst>
              <a:ext uri="{FF2B5EF4-FFF2-40B4-BE49-F238E27FC236}">
                <a16:creationId xmlns:a16="http://schemas.microsoft.com/office/drawing/2014/main" id="{5EC8C0BC-89E0-41A7-BCDA-7CBC6807C573}"/>
              </a:ext>
            </a:extLst>
          </p:cNvPr>
          <p:cNvSpPr/>
          <p:nvPr/>
        </p:nvSpPr>
        <p:spPr>
          <a:xfrm>
            <a:off x="564820" y="5192377"/>
            <a:ext cx="688930" cy="1293846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29B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תמונה 21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F60012A8-4D49-4F31-91B1-401C4A6CC8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  <p:sp>
        <p:nvSpPr>
          <p:cNvPr id="23" name="מלבן 22">
            <a:extLst>
              <a:ext uri="{FF2B5EF4-FFF2-40B4-BE49-F238E27FC236}">
                <a16:creationId xmlns:a16="http://schemas.microsoft.com/office/drawing/2014/main" id="{645CB339-6B3B-47C6-8B6B-62DB45319310}"/>
              </a:ext>
            </a:extLst>
          </p:cNvPr>
          <p:cNvSpPr/>
          <p:nvPr/>
        </p:nvSpPr>
        <p:spPr>
          <a:xfrm>
            <a:off x="10243680" y="3047568"/>
            <a:ext cx="514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he-IL" sz="4800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C37DA677-CCF1-44E0-BD43-040F5922B57B}"/>
              </a:ext>
            </a:extLst>
          </p:cNvPr>
          <p:cNvSpPr/>
          <p:nvPr/>
        </p:nvSpPr>
        <p:spPr>
          <a:xfrm>
            <a:off x="8133538" y="2858256"/>
            <a:ext cx="514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4800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D243915-9800-480B-BB94-F3BD2BA55626}"/>
              </a:ext>
            </a:extLst>
          </p:cNvPr>
          <p:cNvSpPr/>
          <p:nvPr/>
        </p:nvSpPr>
        <p:spPr>
          <a:xfrm>
            <a:off x="6018589" y="3050439"/>
            <a:ext cx="514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he-IL" sz="4800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9B5A7075-6D82-4867-B904-AC9CB582755F}"/>
              </a:ext>
            </a:extLst>
          </p:cNvPr>
          <p:cNvSpPr/>
          <p:nvPr/>
        </p:nvSpPr>
        <p:spPr>
          <a:xfrm>
            <a:off x="3935932" y="2784022"/>
            <a:ext cx="514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he-IL" sz="4800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3D543401-32B9-4AE7-A60F-42F9A8250ADF}"/>
              </a:ext>
            </a:extLst>
          </p:cNvPr>
          <p:cNvSpPr/>
          <p:nvPr/>
        </p:nvSpPr>
        <p:spPr>
          <a:xfrm>
            <a:off x="1844137" y="3028572"/>
            <a:ext cx="514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he-IL" sz="4800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9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1C3673B4-45EB-4027-96D5-51CA9FEF54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66"/>
            <a:ext cx="12298165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F097CE4E-19B3-47FC-8CCC-2B46498C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יצירת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MVP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מוצלח חלק א'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906DADB-9C90-4529-8C9C-0FBDF031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01753CF-DF4A-4A3A-9ABD-9C16AA943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3"/>
          <a:stretch/>
        </p:blipFill>
        <p:spPr>
          <a:xfrm>
            <a:off x="11584269" y="2302449"/>
            <a:ext cx="539324" cy="589781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673769" y="2334283"/>
            <a:ext cx="10910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ניתוח השדה </a:t>
            </a:r>
          </a:p>
          <a:p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מתחרים: ___________________________________________________________________________</a:t>
            </a:r>
          </a:p>
          <a:p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שירותים:____________________________________________________________________</a:t>
            </a:r>
          </a:p>
          <a:p>
            <a:endParaRPr lang="he-IL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הבנת הצורך </a:t>
            </a:r>
          </a:p>
          <a:p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יש ביקוש או צורך למוצר? (זוכרים את טבלת המתחרים שבניתם?)</a:t>
            </a:r>
          </a:p>
          <a:p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</a:t>
            </a:r>
          </a:p>
        </p:txBody>
      </p:sp>
      <p:sp>
        <p:nvSpPr>
          <p:cNvPr id="11" name="מלבן 10"/>
          <p:cNvSpPr/>
          <p:nvPr/>
        </p:nvSpPr>
        <p:spPr>
          <a:xfrm>
            <a:off x="650979" y="4916870"/>
            <a:ext cx="1078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Calibri" panose="020F0502020204030204" pitchFamily="34" charset="0"/>
                <a:cs typeface="Calibri" panose="020F0502020204030204" pitchFamily="34" charset="0"/>
              </a:rPr>
              <a:t>ערך מוסף</a:t>
            </a:r>
          </a:p>
          <a:p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מה יש לי שלמתחרים אין? באילו קריטריונים יש לי יתרון?</a:t>
            </a:r>
          </a:p>
          <a:p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__________________________________________________________________________________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9E8C52D-C649-4374-960E-E81F08599E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3"/>
          <a:stretch/>
        </p:blipFill>
        <p:spPr>
          <a:xfrm>
            <a:off x="11527745" y="4824221"/>
            <a:ext cx="539324" cy="5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תמונה 84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D7D6C36C-170E-4ED6-B1FD-7D70D1AE16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  <p:grpSp>
        <p:nvGrpSpPr>
          <p:cNvPr id="2" name="Google Shape;12351;p74">
            <a:extLst>
              <a:ext uri="{FF2B5EF4-FFF2-40B4-BE49-F238E27FC236}">
                <a16:creationId xmlns:a16="http://schemas.microsoft.com/office/drawing/2014/main" id="{74A1643D-B90D-40A1-8230-1B5B083A9597}"/>
              </a:ext>
            </a:extLst>
          </p:cNvPr>
          <p:cNvGrpSpPr/>
          <p:nvPr/>
        </p:nvGrpSpPr>
        <p:grpSpPr>
          <a:xfrm>
            <a:off x="1944994" y="1754379"/>
            <a:ext cx="8783946" cy="2917734"/>
            <a:chOff x="3969644" y="2358282"/>
            <a:chExt cx="1139940" cy="378650"/>
          </a:xfrm>
        </p:grpSpPr>
        <p:grpSp>
          <p:nvGrpSpPr>
            <p:cNvPr id="3" name="Google Shape;12352;p74">
              <a:extLst>
                <a:ext uri="{FF2B5EF4-FFF2-40B4-BE49-F238E27FC236}">
                  <a16:creationId xmlns:a16="http://schemas.microsoft.com/office/drawing/2014/main" id="{20301DF9-7188-473E-A599-588AC305CA52}"/>
                </a:ext>
              </a:extLst>
            </p:cNvPr>
            <p:cNvGrpSpPr/>
            <p:nvPr/>
          </p:nvGrpSpPr>
          <p:grpSpPr>
            <a:xfrm>
              <a:off x="4195395" y="2553002"/>
              <a:ext cx="688637" cy="0"/>
              <a:chOff x="4195395" y="2553002"/>
              <a:chExt cx="688637" cy="0"/>
            </a:xfrm>
          </p:grpSpPr>
          <p:cxnSp>
            <p:nvCxnSpPr>
              <p:cNvPr id="20" name="Google Shape;12353;p74">
                <a:extLst>
                  <a:ext uri="{FF2B5EF4-FFF2-40B4-BE49-F238E27FC236}">
                    <a16:creationId xmlns:a16="http://schemas.microsoft.com/office/drawing/2014/main" id="{46DF5E83-8F19-444D-BFAE-590BE442885A}"/>
                  </a:ext>
                </a:extLst>
              </p:cNvPr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12354;p74">
                <a:extLst>
                  <a:ext uri="{FF2B5EF4-FFF2-40B4-BE49-F238E27FC236}">
                    <a16:creationId xmlns:a16="http://schemas.microsoft.com/office/drawing/2014/main" id="{D4624D6A-CDF5-489B-882C-9A1DDEF448BB}"/>
                  </a:ext>
                </a:extLst>
              </p:cNvPr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" name="Google Shape;12358;p74">
              <a:extLst>
                <a:ext uri="{FF2B5EF4-FFF2-40B4-BE49-F238E27FC236}">
                  <a16:creationId xmlns:a16="http://schemas.microsoft.com/office/drawing/2014/main" id="{2636E018-0BF9-43B5-B4AF-5C2D6649C3B7}"/>
                </a:ext>
              </a:extLst>
            </p:cNvPr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17" name="Google Shape;12359;p74">
                <a:extLst>
                  <a:ext uri="{FF2B5EF4-FFF2-40B4-BE49-F238E27FC236}">
                    <a16:creationId xmlns:a16="http://schemas.microsoft.com/office/drawing/2014/main" id="{1AC5C424-0090-45B2-A983-FC5BFCB0420E}"/>
                  </a:ext>
                </a:extLst>
              </p:cNvPr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" name="Google Shape;12357;p74">
                <a:extLst>
                  <a:ext uri="{FF2B5EF4-FFF2-40B4-BE49-F238E27FC236}">
                    <a16:creationId xmlns:a16="http://schemas.microsoft.com/office/drawing/2014/main" id="{D33C2CC7-BE4F-4B53-847E-2225C1B3F42E}"/>
                  </a:ext>
                </a:extLst>
              </p:cNvPr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360;p74">
                <a:extLst>
                  <a:ext uri="{FF2B5EF4-FFF2-40B4-BE49-F238E27FC236}">
                    <a16:creationId xmlns:a16="http://schemas.microsoft.com/office/drawing/2014/main" id="{46A78664-AC3C-46EE-8937-896B4CC23F9B}"/>
                  </a:ext>
                </a:extLst>
              </p:cNvPr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dirty="0"/>
                  <a:t>  </a:t>
                </a:r>
                <a:endParaRPr sz="4400" b="1" dirty="0">
                  <a:solidFill>
                    <a:srgbClr val="29BBDD"/>
                  </a:solidFill>
                </a:endParaRPr>
              </a:p>
            </p:txBody>
          </p:sp>
        </p:grpSp>
        <p:grpSp>
          <p:nvGrpSpPr>
            <p:cNvPr id="5" name="Google Shape;12361;p74">
              <a:extLst>
                <a:ext uri="{FF2B5EF4-FFF2-40B4-BE49-F238E27FC236}">
                  <a16:creationId xmlns:a16="http://schemas.microsoft.com/office/drawing/2014/main" id="{239C55DB-BDF9-427A-92F4-F2AA4230B0BC}"/>
                </a:ext>
              </a:extLst>
            </p:cNvPr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14" name="Google Shape;12362;p74">
                <a:extLst>
                  <a:ext uri="{FF2B5EF4-FFF2-40B4-BE49-F238E27FC236}">
                    <a16:creationId xmlns:a16="http://schemas.microsoft.com/office/drawing/2014/main" id="{8A2AB43F-B9F5-4356-9E2A-1E98A3939F41}"/>
                  </a:ext>
                </a:extLst>
              </p:cNvPr>
              <p:cNvCxnSpPr>
                <a:stCxn id="16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" name="Google Shape;12364;p74">
                <a:extLst>
                  <a:ext uri="{FF2B5EF4-FFF2-40B4-BE49-F238E27FC236}">
                    <a16:creationId xmlns:a16="http://schemas.microsoft.com/office/drawing/2014/main" id="{78AF1E88-141D-4AD6-BA12-8A2A2E3494B1}"/>
                  </a:ext>
                </a:extLst>
              </p:cNvPr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363;p74">
                <a:extLst>
                  <a:ext uri="{FF2B5EF4-FFF2-40B4-BE49-F238E27FC236}">
                    <a16:creationId xmlns:a16="http://schemas.microsoft.com/office/drawing/2014/main" id="{09CF4895-F197-4DFF-BD96-D30013320F2C}"/>
                  </a:ext>
                </a:extLst>
              </p:cNvPr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r>
                  <a:rPr lang="en-US" sz="4400" b="1" dirty="0"/>
                  <a:t>  </a:t>
                </a:r>
                <a:r>
                  <a:rPr lang="en-US" sz="4400" b="1" dirty="0">
                    <a:solidFill>
                      <a:srgbClr val="29BBDD"/>
                    </a:solidFill>
                  </a:rPr>
                  <a:t> </a:t>
                </a:r>
                <a:endParaRPr sz="4400" b="1" dirty="0">
                  <a:solidFill>
                    <a:srgbClr val="29BBDD"/>
                  </a:solidFill>
                </a:endParaRPr>
              </a:p>
            </p:txBody>
          </p:sp>
        </p:grpSp>
        <p:grpSp>
          <p:nvGrpSpPr>
            <p:cNvPr id="6" name="Google Shape;12365;p74">
              <a:extLst>
                <a:ext uri="{FF2B5EF4-FFF2-40B4-BE49-F238E27FC236}">
                  <a16:creationId xmlns:a16="http://schemas.microsoft.com/office/drawing/2014/main" id="{E0DA263C-F45D-4B36-B0B7-09A0EBEFD0E3}"/>
                </a:ext>
              </a:extLst>
            </p:cNvPr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11" name="Google Shape;12366;p74">
                <a:extLst>
                  <a:ext uri="{FF2B5EF4-FFF2-40B4-BE49-F238E27FC236}">
                    <a16:creationId xmlns:a16="http://schemas.microsoft.com/office/drawing/2014/main" id="{9025F426-08B9-4682-8900-2A8B64EA9700}"/>
                  </a:ext>
                </a:extLst>
              </p:cNvPr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" name="Google Shape;12367;p74">
                <a:extLst>
                  <a:ext uri="{FF2B5EF4-FFF2-40B4-BE49-F238E27FC236}">
                    <a16:creationId xmlns:a16="http://schemas.microsoft.com/office/drawing/2014/main" id="{C655D24B-FEE0-4D14-B22D-D9F6032BF1A3}"/>
                  </a:ext>
                </a:extLst>
              </p:cNvPr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12368;p74">
                <a:extLst>
                  <a:ext uri="{FF2B5EF4-FFF2-40B4-BE49-F238E27FC236}">
                    <a16:creationId xmlns:a16="http://schemas.microsoft.com/office/drawing/2014/main" id="{BA1A088D-CC6D-48A2-92A2-02FE8706F88F}"/>
                  </a:ext>
                </a:extLst>
              </p:cNvPr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400" b="1" dirty="0">
                  <a:solidFill>
                    <a:srgbClr val="29BBDD"/>
                  </a:solidFill>
                </a:endParaRPr>
              </a:p>
            </p:txBody>
          </p:sp>
        </p:grpSp>
      </p:grpSp>
      <p:sp>
        <p:nvSpPr>
          <p:cNvPr id="23" name="מלבן 22">
            <a:extLst>
              <a:ext uri="{FF2B5EF4-FFF2-40B4-BE49-F238E27FC236}">
                <a16:creationId xmlns:a16="http://schemas.microsoft.com/office/drawing/2014/main" id="{28F960C9-8D33-40FC-AC14-57CEC3ACB995}"/>
              </a:ext>
            </a:extLst>
          </p:cNvPr>
          <p:cNvSpPr/>
          <p:nvPr/>
        </p:nvSpPr>
        <p:spPr>
          <a:xfrm>
            <a:off x="8165779" y="4831715"/>
            <a:ext cx="2906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חשבו על המוצר "הרזה"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שאתם יכולים להציע בשלב ההתחלתי- צרו טבלה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3D704977-E5B8-4673-87E4-A1F16A230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3"/>
          <a:stretch/>
        </p:blipFill>
        <p:spPr>
          <a:xfrm>
            <a:off x="11123269" y="4955005"/>
            <a:ext cx="322469" cy="352638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EC5B95ED-883C-4409-AAE0-E20A48915F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3"/>
          <a:stretch/>
        </p:blipFill>
        <p:spPr>
          <a:xfrm>
            <a:off x="7561932" y="1195956"/>
            <a:ext cx="322469" cy="352638"/>
          </a:xfrm>
          <a:prstGeom prst="rect">
            <a:avLst/>
          </a:prstGeom>
        </p:spPr>
      </p:pic>
      <p:sp>
        <p:nvSpPr>
          <p:cNvPr id="26" name="מלבן 25">
            <a:extLst>
              <a:ext uri="{FF2B5EF4-FFF2-40B4-BE49-F238E27FC236}">
                <a16:creationId xmlns:a16="http://schemas.microsoft.com/office/drawing/2014/main" id="{C9FCF900-3B30-4374-A24E-EC67EB05BCE7}"/>
              </a:ext>
            </a:extLst>
          </p:cNvPr>
          <p:cNvSpPr/>
          <p:nvPr/>
        </p:nvSpPr>
        <p:spPr>
          <a:xfrm>
            <a:off x="4613182" y="1143618"/>
            <a:ext cx="28204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הגדירו מדדי הצלחה וכישלון</a:t>
            </a:r>
          </a:p>
          <a:p>
            <a:endParaRPr lang="he-I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1B4E6F78-6860-4813-8649-59CCACA5B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3"/>
          <a:stretch/>
        </p:blipFill>
        <p:spPr>
          <a:xfrm>
            <a:off x="3515279" y="4951058"/>
            <a:ext cx="322469" cy="352638"/>
          </a:xfrm>
          <a:prstGeom prst="rect">
            <a:avLst/>
          </a:prstGeom>
        </p:spPr>
      </p:pic>
      <p:sp>
        <p:nvSpPr>
          <p:cNvPr id="28" name="מלבן 27">
            <a:extLst>
              <a:ext uri="{FF2B5EF4-FFF2-40B4-BE49-F238E27FC236}">
                <a16:creationId xmlns:a16="http://schemas.microsoft.com/office/drawing/2014/main" id="{8D9B3DE2-D79C-45EB-BE14-1C2F851CF68A}"/>
              </a:ext>
            </a:extLst>
          </p:cNvPr>
          <p:cNvSpPr/>
          <p:nvPr/>
        </p:nvSpPr>
        <p:spPr>
          <a:xfrm>
            <a:off x="746262" y="4847969"/>
            <a:ext cx="271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השיקו את ה-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MVP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תעיזו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, בקשו וקבלו פידבקים לשם למידה</a:t>
            </a:r>
          </a:p>
          <a:p>
            <a:endParaRPr lang="he-I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קבוצה 69">
            <a:extLst>
              <a:ext uri="{FF2B5EF4-FFF2-40B4-BE49-F238E27FC236}">
                <a16:creationId xmlns:a16="http://schemas.microsoft.com/office/drawing/2014/main" id="{3510B113-9B3E-40A2-98B9-89951B1378B3}"/>
              </a:ext>
            </a:extLst>
          </p:cNvPr>
          <p:cNvGrpSpPr/>
          <p:nvPr/>
        </p:nvGrpSpPr>
        <p:grpSpPr>
          <a:xfrm>
            <a:off x="8165779" y="208692"/>
            <a:ext cx="3169040" cy="1974527"/>
            <a:chOff x="7929437" y="540632"/>
            <a:chExt cx="3908893" cy="1743918"/>
          </a:xfrm>
        </p:grpSpPr>
        <p:grpSp>
          <p:nvGrpSpPr>
            <p:cNvPr id="30" name="Google Shape;12810;p75">
              <a:extLst>
                <a:ext uri="{FF2B5EF4-FFF2-40B4-BE49-F238E27FC236}">
                  <a16:creationId xmlns:a16="http://schemas.microsoft.com/office/drawing/2014/main" id="{85F6F9D7-6B0D-4100-95AE-BAF13C9B5042}"/>
                </a:ext>
              </a:extLst>
            </p:cNvPr>
            <p:cNvGrpSpPr/>
            <p:nvPr/>
          </p:nvGrpSpPr>
          <p:grpSpPr>
            <a:xfrm>
              <a:off x="7956195" y="540632"/>
              <a:ext cx="3882135" cy="1743918"/>
              <a:chOff x="4810864" y="3146093"/>
              <a:chExt cx="921924" cy="651737"/>
            </a:xfrm>
          </p:grpSpPr>
          <p:sp>
            <p:nvSpPr>
              <p:cNvPr id="66" name="Google Shape;12816;p75">
                <a:extLst>
                  <a:ext uri="{FF2B5EF4-FFF2-40B4-BE49-F238E27FC236}">
                    <a16:creationId xmlns:a16="http://schemas.microsoft.com/office/drawing/2014/main" id="{CE9AE5D1-9D4B-4BE7-A5D5-DE59F7DA702A}"/>
                  </a:ext>
                </a:extLst>
              </p:cNvPr>
              <p:cNvSpPr/>
              <p:nvPr/>
            </p:nvSpPr>
            <p:spPr>
              <a:xfrm>
                <a:off x="5280356" y="3146093"/>
                <a:ext cx="441300" cy="270747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  <a:sym typeface="Assistant"/>
                  </a:rPr>
                  <a:t>M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Assistant"/>
                  </a:rPr>
                  <a:t>ust to Have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e-IL" dirty="0">
                    <a:latin typeface="Calibri" panose="020F0502020204030204" pitchFamily="34" charset="0"/>
                    <a:cs typeface="Calibri" panose="020F0502020204030204" pitchFamily="34" charset="0"/>
                    <a:sym typeface="Assistant"/>
                  </a:rPr>
                  <a:t>בפנים</a:t>
                </a: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oogle Shape;12835;p75">
                <a:extLst>
                  <a:ext uri="{FF2B5EF4-FFF2-40B4-BE49-F238E27FC236}">
                    <a16:creationId xmlns:a16="http://schemas.microsoft.com/office/drawing/2014/main" id="{A38A4272-E8DB-4631-8721-232EF59A02B1}"/>
                  </a:ext>
                </a:extLst>
              </p:cNvPr>
              <p:cNvGrpSpPr/>
              <p:nvPr/>
            </p:nvGrpSpPr>
            <p:grpSpPr>
              <a:xfrm>
                <a:off x="4810864" y="3476797"/>
                <a:ext cx="921924" cy="139537"/>
                <a:chOff x="4916580" y="3550594"/>
                <a:chExt cx="1029393" cy="152400"/>
              </a:xfrm>
            </p:grpSpPr>
            <p:sp>
              <p:nvSpPr>
                <p:cNvPr id="45" name="Google Shape;12839;p75">
                  <a:extLst>
                    <a:ext uri="{FF2B5EF4-FFF2-40B4-BE49-F238E27FC236}">
                      <a16:creationId xmlns:a16="http://schemas.microsoft.com/office/drawing/2014/main" id="{99C842DC-5476-4F50-AB8E-EB341C7530C2}"/>
                    </a:ext>
                  </a:extLst>
                </p:cNvPr>
                <p:cNvSpPr/>
                <p:nvPr/>
              </p:nvSpPr>
              <p:spPr>
                <a:xfrm>
                  <a:off x="4916580" y="3550594"/>
                  <a:ext cx="492900" cy="15240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e-IL" dirty="0"/>
                    <a:t>1</a:t>
                  </a:r>
                  <a:endParaRPr dirty="0"/>
                </a:p>
              </p:txBody>
            </p:sp>
            <p:sp>
              <p:nvSpPr>
                <p:cNvPr id="46" name="Google Shape;12840;p75">
                  <a:extLst>
                    <a:ext uri="{FF2B5EF4-FFF2-40B4-BE49-F238E27FC236}">
                      <a16:creationId xmlns:a16="http://schemas.microsoft.com/office/drawing/2014/main" id="{0A825F99-8900-4F7A-A484-000B7726771F}"/>
                    </a:ext>
                  </a:extLst>
                </p:cNvPr>
                <p:cNvSpPr/>
                <p:nvPr/>
              </p:nvSpPr>
              <p:spPr>
                <a:xfrm>
                  <a:off x="5453073" y="3550594"/>
                  <a:ext cx="492900" cy="15240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e-IL" dirty="0"/>
                    <a:t>1</a:t>
                  </a:r>
                  <a:endParaRPr dirty="0"/>
                </a:p>
              </p:txBody>
            </p:sp>
          </p:grpSp>
          <p:grpSp>
            <p:nvGrpSpPr>
              <p:cNvPr id="36" name="Google Shape;12841;p75">
                <a:extLst>
                  <a:ext uri="{FF2B5EF4-FFF2-40B4-BE49-F238E27FC236}">
                    <a16:creationId xmlns:a16="http://schemas.microsoft.com/office/drawing/2014/main" id="{0C2FED7E-5D40-47BC-8CE2-4F8CEF1D4A19}"/>
                  </a:ext>
                </a:extLst>
              </p:cNvPr>
              <p:cNvGrpSpPr/>
              <p:nvPr/>
            </p:nvGrpSpPr>
            <p:grpSpPr>
              <a:xfrm>
                <a:off x="4810864" y="3658293"/>
                <a:ext cx="921924" cy="139537"/>
                <a:chOff x="4916580" y="3550594"/>
                <a:chExt cx="1029393" cy="152400"/>
              </a:xfrm>
            </p:grpSpPr>
            <p:sp>
              <p:nvSpPr>
                <p:cNvPr id="40" name="Google Shape;12845;p75">
                  <a:extLst>
                    <a:ext uri="{FF2B5EF4-FFF2-40B4-BE49-F238E27FC236}">
                      <a16:creationId xmlns:a16="http://schemas.microsoft.com/office/drawing/2014/main" id="{072E2B01-3F3D-447E-ACDA-BDB1D20CA9C4}"/>
                    </a:ext>
                  </a:extLst>
                </p:cNvPr>
                <p:cNvSpPr/>
                <p:nvPr/>
              </p:nvSpPr>
              <p:spPr>
                <a:xfrm>
                  <a:off x="4916580" y="3550594"/>
                  <a:ext cx="492900" cy="15240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e-IL" dirty="0"/>
                    <a:t>2</a:t>
                  </a:r>
                  <a:endParaRPr dirty="0"/>
                </a:p>
              </p:txBody>
            </p:sp>
            <p:sp>
              <p:nvSpPr>
                <p:cNvPr id="41" name="Google Shape;12846;p75">
                  <a:extLst>
                    <a:ext uri="{FF2B5EF4-FFF2-40B4-BE49-F238E27FC236}">
                      <a16:creationId xmlns:a16="http://schemas.microsoft.com/office/drawing/2014/main" id="{9F10A3D1-6552-4274-9591-0E8A4AABBCAE}"/>
                    </a:ext>
                  </a:extLst>
                </p:cNvPr>
                <p:cNvSpPr/>
                <p:nvPr/>
              </p:nvSpPr>
              <p:spPr>
                <a:xfrm>
                  <a:off x="5453073" y="3550594"/>
                  <a:ext cx="492900" cy="15240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e-IL" dirty="0"/>
                    <a:t>2</a:t>
                  </a:r>
                  <a:endParaRPr dirty="0"/>
                </a:p>
              </p:txBody>
            </p:sp>
          </p:grpSp>
        </p:grpSp>
        <p:sp>
          <p:nvSpPr>
            <p:cNvPr id="68" name="Google Shape;12816;p75">
              <a:extLst>
                <a:ext uri="{FF2B5EF4-FFF2-40B4-BE49-F238E27FC236}">
                  <a16:creationId xmlns:a16="http://schemas.microsoft.com/office/drawing/2014/main" id="{8B094EE7-E8E7-4D53-AEA1-341433232DA9}"/>
                </a:ext>
              </a:extLst>
            </p:cNvPr>
            <p:cNvSpPr/>
            <p:nvPr/>
          </p:nvSpPr>
          <p:spPr>
            <a:xfrm>
              <a:off x="7929437" y="540632"/>
              <a:ext cx="1858273" cy="724465"/>
            </a:xfrm>
            <a:prstGeom prst="flowChartAlternateProcess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Assistant"/>
                </a:rPr>
                <a:t>Nice To Have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dirty="0">
                  <a:latin typeface="Calibri" panose="020F0502020204030204" pitchFamily="34" charset="0"/>
                  <a:cs typeface="Calibri" panose="020F0502020204030204" pitchFamily="34" charset="0"/>
                  <a:sym typeface="Assistant"/>
                </a:rPr>
                <a:t>בחוץ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55558B98-F6B4-443A-95AE-7A86F019D109}"/>
              </a:ext>
            </a:extLst>
          </p:cNvPr>
          <p:cNvGrpSpPr/>
          <p:nvPr/>
        </p:nvGrpSpPr>
        <p:grpSpPr>
          <a:xfrm>
            <a:off x="4715361" y="4283979"/>
            <a:ext cx="3169040" cy="1974527"/>
            <a:chOff x="7929437" y="540632"/>
            <a:chExt cx="3908893" cy="1743918"/>
          </a:xfrm>
        </p:grpSpPr>
        <p:grpSp>
          <p:nvGrpSpPr>
            <p:cNvPr id="72" name="Google Shape;12810;p75">
              <a:extLst>
                <a:ext uri="{FF2B5EF4-FFF2-40B4-BE49-F238E27FC236}">
                  <a16:creationId xmlns:a16="http://schemas.microsoft.com/office/drawing/2014/main" id="{E6347942-AE86-41C2-BEFB-CC2570CEFBD2}"/>
                </a:ext>
              </a:extLst>
            </p:cNvPr>
            <p:cNvGrpSpPr/>
            <p:nvPr/>
          </p:nvGrpSpPr>
          <p:grpSpPr>
            <a:xfrm>
              <a:off x="7956195" y="540632"/>
              <a:ext cx="3882135" cy="1743918"/>
              <a:chOff x="4810864" y="3146093"/>
              <a:chExt cx="921924" cy="651737"/>
            </a:xfrm>
          </p:grpSpPr>
          <p:sp>
            <p:nvSpPr>
              <p:cNvPr id="74" name="Google Shape;12816;p75">
                <a:extLst>
                  <a:ext uri="{FF2B5EF4-FFF2-40B4-BE49-F238E27FC236}">
                    <a16:creationId xmlns:a16="http://schemas.microsoft.com/office/drawing/2014/main" id="{8CC12D05-B459-45DF-A2A3-1417B54597A2}"/>
                  </a:ext>
                </a:extLst>
              </p:cNvPr>
              <p:cNvSpPr/>
              <p:nvPr/>
            </p:nvSpPr>
            <p:spPr>
              <a:xfrm>
                <a:off x="5280356" y="3146093"/>
                <a:ext cx="441300" cy="270747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e-IL" sz="1800" dirty="0">
                    <a:latin typeface="Calibri" panose="020F0502020204030204" pitchFamily="34" charset="0"/>
                    <a:cs typeface="Calibri" panose="020F0502020204030204" pitchFamily="34" charset="0"/>
                    <a:sym typeface="Assistant"/>
                  </a:rPr>
                  <a:t>הצלחה</a:t>
                </a: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5" name="Google Shape;12835;p75">
                <a:extLst>
                  <a:ext uri="{FF2B5EF4-FFF2-40B4-BE49-F238E27FC236}">
                    <a16:creationId xmlns:a16="http://schemas.microsoft.com/office/drawing/2014/main" id="{E69F621C-8A79-4736-8F8C-679480A1CA7C}"/>
                  </a:ext>
                </a:extLst>
              </p:cNvPr>
              <p:cNvGrpSpPr/>
              <p:nvPr/>
            </p:nvGrpSpPr>
            <p:grpSpPr>
              <a:xfrm>
                <a:off x="4810864" y="3476797"/>
                <a:ext cx="921924" cy="139537"/>
                <a:chOff x="4916580" y="3550594"/>
                <a:chExt cx="1029393" cy="152400"/>
              </a:xfrm>
            </p:grpSpPr>
            <p:sp>
              <p:nvSpPr>
                <p:cNvPr id="79" name="Google Shape;12839;p75">
                  <a:extLst>
                    <a:ext uri="{FF2B5EF4-FFF2-40B4-BE49-F238E27FC236}">
                      <a16:creationId xmlns:a16="http://schemas.microsoft.com/office/drawing/2014/main" id="{BC5949B8-E38C-4A92-A2FC-B7347DB1879F}"/>
                    </a:ext>
                  </a:extLst>
                </p:cNvPr>
                <p:cNvSpPr/>
                <p:nvPr/>
              </p:nvSpPr>
              <p:spPr>
                <a:xfrm>
                  <a:off x="4916580" y="3550594"/>
                  <a:ext cx="492900" cy="15240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e-IL" dirty="0"/>
                    <a:t>1</a:t>
                  </a:r>
                  <a:endParaRPr dirty="0"/>
                </a:p>
              </p:txBody>
            </p:sp>
            <p:sp>
              <p:nvSpPr>
                <p:cNvPr id="80" name="Google Shape;12840;p75">
                  <a:extLst>
                    <a:ext uri="{FF2B5EF4-FFF2-40B4-BE49-F238E27FC236}">
                      <a16:creationId xmlns:a16="http://schemas.microsoft.com/office/drawing/2014/main" id="{25C57005-EFA5-4957-B789-492A7538A5E1}"/>
                    </a:ext>
                  </a:extLst>
                </p:cNvPr>
                <p:cNvSpPr/>
                <p:nvPr/>
              </p:nvSpPr>
              <p:spPr>
                <a:xfrm>
                  <a:off x="5453073" y="3550594"/>
                  <a:ext cx="492900" cy="15240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e-IL" dirty="0"/>
                    <a:t>1</a:t>
                  </a:r>
                  <a:endParaRPr dirty="0"/>
                </a:p>
              </p:txBody>
            </p:sp>
          </p:grpSp>
          <p:grpSp>
            <p:nvGrpSpPr>
              <p:cNvPr id="76" name="Google Shape;12841;p75">
                <a:extLst>
                  <a:ext uri="{FF2B5EF4-FFF2-40B4-BE49-F238E27FC236}">
                    <a16:creationId xmlns:a16="http://schemas.microsoft.com/office/drawing/2014/main" id="{04955933-4625-4C5C-B4D3-BF29D11E294F}"/>
                  </a:ext>
                </a:extLst>
              </p:cNvPr>
              <p:cNvGrpSpPr/>
              <p:nvPr/>
            </p:nvGrpSpPr>
            <p:grpSpPr>
              <a:xfrm>
                <a:off x="4810864" y="3658293"/>
                <a:ext cx="921924" cy="139537"/>
                <a:chOff x="4916580" y="3550594"/>
                <a:chExt cx="1029393" cy="152400"/>
              </a:xfrm>
            </p:grpSpPr>
            <p:sp>
              <p:nvSpPr>
                <p:cNvPr id="77" name="Google Shape;12845;p75">
                  <a:extLst>
                    <a:ext uri="{FF2B5EF4-FFF2-40B4-BE49-F238E27FC236}">
                      <a16:creationId xmlns:a16="http://schemas.microsoft.com/office/drawing/2014/main" id="{569395FF-B402-4056-9857-0CC094A48515}"/>
                    </a:ext>
                  </a:extLst>
                </p:cNvPr>
                <p:cNvSpPr/>
                <p:nvPr/>
              </p:nvSpPr>
              <p:spPr>
                <a:xfrm>
                  <a:off x="4916580" y="3550594"/>
                  <a:ext cx="492900" cy="15240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e-IL" dirty="0"/>
                    <a:t>2</a:t>
                  </a:r>
                  <a:endParaRPr dirty="0"/>
                </a:p>
              </p:txBody>
            </p:sp>
            <p:sp>
              <p:nvSpPr>
                <p:cNvPr id="78" name="Google Shape;12846;p75">
                  <a:extLst>
                    <a:ext uri="{FF2B5EF4-FFF2-40B4-BE49-F238E27FC236}">
                      <a16:creationId xmlns:a16="http://schemas.microsoft.com/office/drawing/2014/main" id="{7008E9BB-1123-43BB-BA30-264704B5E12E}"/>
                    </a:ext>
                  </a:extLst>
                </p:cNvPr>
                <p:cNvSpPr/>
                <p:nvPr/>
              </p:nvSpPr>
              <p:spPr>
                <a:xfrm>
                  <a:off x="5453073" y="3550594"/>
                  <a:ext cx="492900" cy="15240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e-IL" dirty="0"/>
                    <a:t>2</a:t>
                  </a:r>
                  <a:endParaRPr dirty="0"/>
                </a:p>
              </p:txBody>
            </p:sp>
          </p:grpSp>
        </p:grpSp>
        <p:sp>
          <p:nvSpPr>
            <p:cNvPr id="73" name="Google Shape;12816;p75">
              <a:extLst>
                <a:ext uri="{FF2B5EF4-FFF2-40B4-BE49-F238E27FC236}">
                  <a16:creationId xmlns:a16="http://schemas.microsoft.com/office/drawing/2014/main" id="{7E104261-0957-48D4-9F78-3F37C5B7ACD5}"/>
                </a:ext>
              </a:extLst>
            </p:cNvPr>
            <p:cNvSpPr/>
            <p:nvPr/>
          </p:nvSpPr>
          <p:spPr>
            <a:xfrm>
              <a:off x="7929437" y="540632"/>
              <a:ext cx="1858273" cy="724465"/>
            </a:xfrm>
            <a:prstGeom prst="flowChartAlternateProcess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e-IL" dirty="0">
                  <a:latin typeface="Calibri" panose="020F0502020204030204" pitchFamily="34" charset="0"/>
                  <a:cs typeface="Calibri" panose="020F0502020204030204" pitchFamily="34" charset="0"/>
                  <a:sym typeface="Assistant"/>
                </a:rPr>
                <a:t>כישלון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מלבן 80">
            <a:extLst>
              <a:ext uri="{FF2B5EF4-FFF2-40B4-BE49-F238E27FC236}">
                <a16:creationId xmlns:a16="http://schemas.microsoft.com/office/drawing/2014/main" id="{CFA7E485-16AB-429E-8D3A-D7BA51ED4EE3}"/>
              </a:ext>
            </a:extLst>
          </p:cNvPr>
          <p:cNvSpPr/>
          <p:nvPr/>
        </p:nvSpPr>
        <p:spPr>
          <a:xfrm>
            <a:off x="9602535" y="2878936"/>
            <a:ext cx="514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he-IL" sz="4800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מלבן 81">
            <a:extLst>
              <a:ext uri="{FF2B5EF4-FFF2-40B4-BE49-F238E27FC236}">
                <a16:creationId xmlns:a16="http://schemas.microsoft.com/office/drawing/2014/main" id="{95042BB0-F91B-4AE2-B3EB-AE32D94D06AF}"/>
              </a:ext>
            </a:extLst>
          </p:cNvPr>
          <p:cNvSpPr/>
          <p:nvPr/>
        </p:nvSpPr>
        <p:spPr>
          <a:xfrm>
            <a:off x="6096000" y="2878936"/>
            <a:ext cx="514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4800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מלבן 82">
            <a:extLst>
              <a:ext uri="{FF2B5EF4-FFF2-40B4-BE49-F238E27FC236}">
                <a16:creationId xmlns:a16="http://schemas.microsoft.com/office/drawing/2014/main" id="{BB246FDF-D7F9-4350-AD4C-870BA1C4E0A8}"/>
              </a:ext>
            </a:extLst>
          </p:cNvPr>
          <p:cNvSpPr/>
          <p:nvPr/>
        </p:nvSpPr>
        <p:spPr>
          <a:xfrm>
            <a:off x="2565978" y="2860560"/>
            <a:ext cx="514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rgbClr val="29B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he-IL" sz="4800" dirty="0">
              <a:solidFill>
                <a:srgbClr val="29B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1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יש לי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MVP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- מה עכשיו?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/>
          </p:nvPr>
        </p:nvSpPr>
        <p:spPr>
          <a:xfrm>
            <a:off x="1155032" y="2556209"/>
            <a:ext cx="10395285" cy="370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מדדו את הצלחת ה-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MVP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אספו מידע שיסייע בשיפורו של המוצר ולימדו מהטעויות</a:t>
            </a:r>
          </a:p>
          <a:p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זכרו!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MVP  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שומר עליכם מהשקעת יתר בתכנון ופיתוח של שירות שטרם נבדק בשטח</a:t>
            </a:r>
          </a:p>
          <a:p>
            <a:pPr marL="0" indent="0">
              <a:buNone/>
            </a:pPr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בהצלחה...</a:t>
            </a:r>
          </a:p>
          <a:p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arallelogram 15">
            <a:extLst>
              <a:ext uri="{FF2B5EF4-FFF2-40B4-BE49-F238E27FC236}">
                <a16:creationId xmlns:a16="http://schemas.microsoft.com/office/drawing/2014/main" id="{A975F867-2D00-4FD5-8E40-79370CBC3535}"/>
              </a:ext>
            </a:extLst>
          </p:cNvPr>
          <p:cNvSpPr/>
          <p:nvPr/>
        </p:nvSpPr>
        <p:spPr>
          <a:xfrm rot="16200000">
            <a:off x="11554242" y="2938103"/>
            <a:ext cx="451203" cy="48841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A975F867-2D00-4FD5-8E40-79370CBC3535}"/>
              </a:ext>
            </a:extLst>
          </p:cNvPr>
          <p:cNvSpPr/>
          <p:nvPr/>
        </p:nvSpPr>
        <p:spPr>
          <a:xfrm rot="16200000">
            <a:off x="11554242" y="3844482"/>
            <a:ext cx="451203" cy="48841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תמונה 6" descr="תמונה שמכילה מקורה, תנור, מתכת, בישול&#10;&#10;התיאור נוצר באופן אוטומטי">
            <a:extLst>
              <a:ext uri="{FF2B5EF4-FFF2-40B4-BE49-F238E27FC236}">
                <a16:creationId xmlns:a16="http://schemas.microsoft.com/office/drawing/2014/main" id="{6ADC1815-DBC6-411F-ABB3-427630B46D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5572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e1172c3-9e9b-457d-a9e9-837fadb5aed6">M5HCEWPE6FYT-1912443423-12063</_dlc_DocId>
    <_dlc_DocIdUrl xmlns="ee1172c3-9e9b-457d-a9e9-837fadb5aed6">
      <Url>https://jdcil.sharepoint.com/Israel/Hackaveret/_layouts/15/DocIdRedir.aspx?ID=M5HCEWPE6FYT-1912443423-12063</Url>
      <Description>M5HCEWPE6FYT-1912443423-12063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492CABB79874399402AFCA64476E1" ma:contentTypeVersion="13" ma:contentTypeDescription="Create a new document." ma:contentTypeScope="" ma:versionID="165dc3950f6a16fa3ed0b0f281d06b2a">
  <xsd:schema xmlns:xsd="http://www.w3.org/2001/XMLSchema" xmlns:xs="http://www.w3.org/2001/XMLSchema" xmlns:p="http://schemas.microsoft.com/office/2006/metadata/properties" xmlns:ns2="ee1172c3-9e9b-457d-a9e9-837fadb5aed6" xmlns:ns3="69c0ca04-4064-40f4-accb-35dd0a681b34" xmlns:ns4="fa7db73d-57bc-4142-91de-82a5909d8868" targetNamespace="http://schemas.microsoft.com/office/2006/metadata/properties" ma:root="true" ma:fieldsID="029d367d6fd313259e95950a4f96102d" ns2:_="" ns3:_="" ns4:_="">
    <xsd:import namespace="ee1172c3-9e9b-457d-a9e9-837fadb5aed6"/>
    <xsd:import namespace="69c0ca04-4064-40f4-accb-35dd0a681b34"/>
    <xsd:import namespace="fa7db73d-57bc-4142-91de-82a5909d886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172c3-9e9b-457d-a9e9-837fadb5ae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0ca04-4064-40f4-accb-35dd0a681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db73d-57bc-4142-91de-82a5909d88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9CBB0C-9A93-4972-B910-9F98DC86DF7F}">
  <ds:schemaRefs>
    <ds:schemaRef ds:uri="http://schemas.microsoft.com/office/2006/metadata/properties"/>
    <ds:schemaRef ds:uri="http://schemas.microsoft.com/office/infopath/2007/PartnerControls"/>
    <ds:schemaRef ds:uri="ee1172c3-9e9b-457d-a9e9-837fadb5aed6"/>
  </ds:schemaRefs>
</ds:datastoreItem>
</file>

<file path=customXml/itemProps2.xml><?xml version="1.0" encoding="utf-8"?>
<ds:datastoreItem xmlns:ds="http://schemas.openxmlformats.org/officeDocument/2006/customXml" ds:itemID="{C859551C-3B7F-4B7F-9590-5F3EFFE513C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42924FC-E163-4B6F-A182-57AB9C69205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9F32011-680C-4323-9133-F6FB347A8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172c3-9e9b-457d-a9e9-837fadb5aed6"/>
    <ds:schemaRef ds:uri="69c0ca04-4064-40f4-accb-35dd0a681b34"/>
    <ds:schemaRef ds:uri="fa7db73d-57bc-4142-91de-82a5909d88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159</Words>
  <Application>Microsoft Office PowerPoint</Application>
  <PresentationFormat>מסך רחב</PresentationFormat>
  <Paragraphs>56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Gisha</vt:lpstr>
      <vt:lpstr>ערכת נושא Office</vt:lpstr>
      <vt:lpstr>מצגת של PowerPoint‏</vt:lpstr>
      <vt:lpstr>מצגת של PowerPoint‏</vt:lpstr>
      <vt:lpstr>יצירת  MVP מוצלח חלק א'</vt:lpstr>
      <vt:lpstr>מצגת של PowerPoint‏</vt:lpstr>
      <vt:lpstr>יש לי MVP- מה עכשיו?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חני סבג</dc:creator>
  <cp:lastModifiedBy>Barak Matzoba</cp:lastModifiedBy>
  <cp:revision>18</cp:revision>
  <dcterms:created xsi:type="dcterms:W3CDTF">2022-03-29T06:48:51Z</dcterms:created>
  <dcterms:modified xsi:type="dcterms:W3CDTF">2022-05-01T10:43:25Z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ec8435cc-db8d-4fda-9b28-7f5ecc5ba814</vt:lpwstr>
  </property>
  <property fmtid="{D5CDD505-2E9C-101B-9397-08002B2CF9AE}" pid="3" name="ContentTypeId">
    <vt:lpwstr>0x010100027492CABB79874399402AFCA64476E1</vt:lpwstr>
  </property>
</Properties>
</file>